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97F42E5-3EC1-4CDD-B4BA-E202216B1503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441EA23-AEBC-450F-8A7F-0D3159D49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967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48A1F-5D4B-49A0-B5A1-D026F439BC36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17.03.2016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6D0B0-33D2-40FB-AF05-25D251874C2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72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175DEB-B0EC-413F-A159-BA5ADC7B4C5B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17.03.2016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2AE1E2-F774-45B9-BAF8-BB5EC0D929A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41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7C60F6-8498-4CA8-A495-C46AD77A35DD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17.03.2016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21B3AD-D25A-401C-8116-6BAAD7E5533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54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F25C7F-13AE-4640-9F8C-76A88B357816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17.03.2016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9BF4A8-AF0D-43C5-A5FC-26BFB24B292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42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B0364-B2B2-45B0-B130-8356209E16E8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17.03.2016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84CE9-770A-4C0F-B570-90E22CE3685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58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1D737E-56F4-47ED-B418-8A65D9BB2C5E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17.03.2016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2340C2-84ED-4D11-9AC1-8195E61522D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47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BC51AA4-BEFA-4739-8808-A6AB55E90848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17.03.2016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F9D6541-F24F-4B55-B4EE-EEE63D369E53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73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0BA96-F725-4CD3-B47B-EA52EA81E249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17.03.2016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E193B-AC09-4F8B-9ECB-C223647EC62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619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3848E-F3EF-420F-A352-327EA0231B06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17.03.2016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2D303-1376-4D1F-B604-4E0EAFD79FA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34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871C4EA-2882-4ECD-AAB5-69203E0DDBF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17.03.2016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2ED4DFE-A764-4F94-8AD9-8320E5FE30E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3810000"/>
            <a:ext cx="7103306" cy="22860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Влияние активного образа жизни на репродуктивное здоровье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599" y="3733800"/>
            <a:ext cx="7584141" cy="1199704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rgbClr val="C00000"/>
                </a:solidFill>
                <a:cs typeface="Aharoni" pitchFamily="2" charset="-79"/>
              </a:rPr>
              <a:t>Команда «Здоровые люди» 10-11 кл</a:t>
            </a:r>
            <a:r>
              <a:rPr lang="ru-RU" sz="2400" b="1" dirty="0" smtClean="0">
                <a:solidFill>
                  <a:srgbClr val="C00000"/>
                </a:solidFill>
                <a:cs typeface="Aharoni" pitchFamily="2" charset="-79"/>
              </a:rPr>
              <a:t>.</a:t>
            </a:r>
            <a:r>
              <a:rPr lang="ru-RU" sz="2400" b="1" dirty="0">
                <a:solidFill>
                  <a:srgbClr val="C00000"/>
                </a:solidFill>
                <a:cs typeface="Aharoni" pitchFamily="2" charset="-79"/>
              </a:rPr>
              <a:t> 2016 </a:t>
            </a:r>
            <a:r>
              <a:rPr lang="ru-RU" sz="2400" b="1" dirty="0" smtClean="0">
                <a:solidFill>
                  <a:srgbClr val="C00000"/>
                </a:solidFill>
                <a:cs typeface="Aharoni" pitchFamily="2" charset="-79"/>
              </a:rPr>
              <a:t>год</a:t>
            </a:r>
            <a:endParaRPr lang="ru-RU" sz="2400" b="1" dirty="0">
              <a:solidFill>
                <a:srgbClr val="C00000"/>
              </a:solidFill>
              <a:cs typeface="Aharoni" pitchFamily="2" charset="-79"/>
            </a:endParaRPr>
          </a:p>
          <a:p>
            <a:pPr lvl="0" algn="l"/>
            <a:endParaRPr lang="ru-RU" sz="2400" b="1" dirty="0">
              <a:solidFill>
                <a:srgbClr val="C00000"/>
              </a:solidFill>
              <a:cs typeface="Aharoni" pitchFamily="2" charset="-79"/>
            </a:endParaRPr>
          </a:p>
          <a:p>
            <a:endParaRPr lang="ru-RU" dirty="0"/>
          </a:p>
        </p:txBody>
      </p:sp>
      <p:pic>
        <p:nvPicPr>
          <p:cNvPr id="4" name="Рисунок 3" descr="6117171_l-1440x564_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52400"/>
            <a:ext cx="7888941" cy="32004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Еще во время внутриутробного развития у плода закладываются все системы органов, в том числе и репродуктивной.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motivator-269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"/>
            <a:ext cx="5393962" cy="438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495800"/>
            <a:ext cx="8153400" cy="205740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4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 сохранения репродуктивного здоровья важно :</a:t>
            </a:r>
          </a:p>
          <a:p>
            <a:pPr lvl="0" algn="l">
              <a:lnSpc>
                <a:spcPct val="170000"/>
              </a:lnSpc>
              <a:buFont typeface="Wingdings" pitchFamily="2" charset="2"/>
              <a:buChar char="q"/>
            </a:pP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активного и здорового образа жизни.</a:t>
            </a:r>
          </a:p>
          <a:p>
            <a:pPr lvl="0" algn="l">
              <a:lnSpc>
                <a:spcPct val="170000"/>
              </a:lnSpc>
              <a:buFont typeface="Wingdings" pitchFamily="2" charset="2"/>
              <a:buChar char="q"/>
            </a:pP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Правильное питание и употребление полезных, а не вредных продуктов.</a:t>
            </a:r>
          </a:p>
          <a:p>
            <a:pPr algn="l"/>
            <a:endParaRPr lang="ru-RU" dirty="0"/>
          </a:p>
        </p:txBody>
      </p:sp>
      <p:pic>
        <p:nvPicPr>
          <p:cNvPr id="4" name="Рисунок 3" descr="9dfd52ce-e358-47a2-a2eb-23b13e1be5d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81000"/>
            <a:ext cx="6781800" cy="3885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70815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Дозированная физическая нагрузка, активный образ жизни и спорт благотворно влияют на формирование и становление функции репродуктивной системы девочки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Содержимое 12" descr="д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" y="2667000"/>
            <a:ext cx="4040188" cy="3070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Содержимое 13" descr="о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24400" y="1905000"/>
            <a:ext cx="4041775" cy="2866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л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4724400"/>
            <a:ext cx="2886925" cy="1924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Йога воздействует позитивно на многие системы организма, в том числе и на репродуктивную функцию человека, предлагая возможности для поддержания ее в здоровом состоянии.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Чем-заняться-во-время-беременности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3429000"/>
            <a:ext cx="3657600" cy="2886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295400"/>
            <a:ext cx="4925161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3200400"/>
            <a:ext cx="4336485" cy="32385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 фитнесом избавляют от различного рода боли, обеспечивают хорошее настроение, 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Фитнес особо воздействует на физическое развитие всего организма. </a:t>
            </a:r>
            <a:endParaRPr lang="ru-RU" sz="2700" dirty="0"/>
          </a:p>
        </p:txBody>
      </p:sp>
      <p:pic>
        <p:nvPicPr>
          <p:cNvPr id="5" name="Рисунок 4" descr="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362200"/>
            <a:ext cx="4191001" cy="308554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3124200"/>
            <a:ext cx="5115082" cy="3471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2000" cy="19351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мужскому, и женскому организму обязательно нужны полноценные животные белки – мясо, рыба, яйца, молочные продукты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838200"/>
            <a:ext cx="3390815" cy="2788766"/>
          </a:xfrm>
          <a:prstGeom prst="rect">
            <a:avLst/>
          </a:prstGeom>
        </p:spPr>
      </p:pic>
      <p:pic>
        <p:nvPicPr>
          <p:cNvPr id="6" name="Рисунок 5" descr="р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8447" y="4191000"/>
            <a:ext cx="3365553" cy="1931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92896"/>
            <a:ext cx="9036496" cy="1829761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1000" dirty="0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СПАСИБО ЗА ВНИМАНИЕ!!!</a:t>
            </a:r>
            <a:endParaRPr lang="ru-RU" sz="11000" dirty="0">
              <a:solidFill>
                <a:srgbClr val="FF0000"/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13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141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Открытая</vt:lpstr>
      <vt:lpstr>1_Открытая</vt:lpstr>
      <vt:lpstr>Влияние активного образа жизни на репродуктивное здоровье</vt:lpstr>
      <vt:lpstr>Еще во время внутриутробного развития у плода закладываются все системы органов, в том числе и репродуктивной. </vt:lpstr>
      <vt:lpstr>Презентация PowerPoint</vt:lpstr>
      <vt:lpstr>Дозированная физическая нагрузка, активный образ жизни и спорт благотворно влияют на формирование и становление функции репродуктивной системы девочки</vt:lpstr>
      <vt:lpstr>Йога воздействует позитивно на многие системы организма, в том числе и на репродуктивную функцию человека, предлагая возможности для поддержания ее в здоровом состоянии. </vt:lpstr>
      <vt:lpstr> Занятия фитнесом избавляют от различного рода боли, обеспечивают хорошее настроение,  Фитнес особо воздействует на физическое развитие всего организма. </vt:lpstr>
      <vt:lpstr>И мужскому, и женскому организму обязательно нужны полноценные животные белки – мясо, рыба, яйца, молочные продукты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активного образа жизни на репродуктивное здоровье</dc:title>
  <dc:creator>AcerBook</dc:creator>
  <cp:lastModifiedBy>Учитель</cp:lastModifiedBy>
  <cp:revision>8</cp:revision>
  <dcterms:created xsi:type="dcterms:W3CDTF">2016-02-10T18:30:14Z</dcterms:created>
  <dcterms:modified xsi:type="dcterms:W3CDTF">2016-03-17T09:00:24Z</dcterms:modified>
</cp:coreProperties>
</file>