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5" r:id="rId2"/>
    <p:sldId id="287" r:id="rId3"/>
    <p:sldId id="257" r:id="rId4"/>
    <p:sldId id="258" r:id="rId5"/>
    <p:sldId id="259" r:id="rId6"/>
    <p:sldId id="260" r:id="rId7"/>
    <p:sldId id="282" r:id="rId8"/>
    <p:sldId id="28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3333CC"/>
    <a:srgbClr val="663300"/>
    <a:srgbClr val="6600FF"/>
    <a:srgbClr val="00FF00"/>
    <a:srgbClr val="660066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36" autoAdjust="0"/>
  </p:normalViewPr>
  <p:slideViewPr>
    <p:cSldViewPr>
      <p:cViewPr varScale="1">
        <p:scale>
          <a:sx n="68" d="100"/>
          <a:sy n="68" d="100"/>
        </p:scale>
        <p:origin x="-124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5134E8-2A5B-4A57-AE99-B6CCDF97FD7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p\Desktop\&#1082;&#1086;&#1083;&#1083;&#1077;&#1076;&#1078;\&#1053;&#1086;&#1074;&#1072;&#1103;%20&#1087;&#1072;&#1087;&#1082;&#1072;\&#1053;&#1086;&#1074;&#1072;&#1103;%20&#1087;&#1072;&#1087;&#1082;&#1072;\&#1055;&#1077;&#1088;&#1074;&#1072;&#1103;%20&#1079;&#1080;&#1084;&#1072;%201978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p\Desktop\&#1082;&#1086;&#1083;&#1083;&#1077;&#1076;&#1078;\&#1053;&#1086;&#1074;&#1072;&#1103;%20&#1087;&#1072;&#1087;&#1082;&#1072;\&#1053;&#1086;&#1074;&#1072;&#1103;%20&#1087;&#1072;&#1087;&#1082;&#1072;\&#1040;.&#1057;.%20&#1055;&#1091;&#1096;&#1082;&#1080;&#1085;%20-%20&#1047;&#1080;&#1084;&#1085;&#1077;&#1077;%20&#1091;&#1090;&#1088;&#1086;_mp3cut.foxcom.su_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p\Desktop\&#1082;&#1086;&#1083;&#1083;&#1077;&#1076;&#1078;\&#1053;&#1086;&#1074;&#1072;&#1103;%20&#1087;&#1072;&#1087;&#1082;&#1072;\&#1053;&#1086;&#1074;&#1072;&#1103;%20&#1087;&#1072;&#1087;&#1082;&#1072;\&#1040;.%20&#1055;&#1091;&#1096;&#1082;&#1080;&#1085;%20-%20&#1047;&#1080;&#1084;&#1085;&#1080;&#1081;%20&#1074;&#1077;&#1095;&#1077;&#1088;.(&#1040;)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p\Desktop\&#1082;&#1086;&#1083;&#1083;&#1077;&#1076;&#1078;\&#1053;&#1086;&#1074;&#1072;&#1103;%20&#1087;&#1072;&#1087;&#1082;&#1072;\&#1053;&#1086;&#1074;&#1072;&#1103;%20&#1087;&#1072;&#1087;&#1082;&#1072;\&#1080;&#1074;&#1072;&#1085;%20&#1079;&#1072;&#1093;.%20&#1089;&#1091;&#1088;&#1080;&#1080;&#1082;&#1086;&#1074;%20&#1079;&#1080;&#1084;&#1072;_mp3cut.foxcom.su_.mp3" TargetMode="Externa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p\Desktop\&#1082;&#1086;&#1083;&#1083;&#1077;&#1076;&#1078;\&#1053;&#1086;&#1074;&#1072;&#1103;%20&#1087;&#1072;&#1087;&#1082;&#1072;\&#1053;&#1086;&#1074;&#1072;&#1103;%20&#1087;&#1072;&#1087;&#1082;&#1072;\&#1077;&#1074;&#1075;&#1077;&#1085;&#1080;&#1081;%20&#1086;&#1085;&#1077;&#1075;&#1090;&#1085;_mp3cut.foxcom.su_.mp3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p\Desktop\&#1082;&#1086;&#1083;&#1083;&#1077;&#1076;&#1078;\&#1053;&#1086;&#1074;&#1072;&#1103;%20&#1087;&#1072;&#1087;&#1082;&#1072;\&#1053;&#1086;&#1074;&#1072;&#1103;%20&#1087;&#1072;&#1087;&#1082;&#1072;\&#1057;.%20&#1040;.%20&#1045;&#1089;&#1077;&#1085;&#1080;&#1085;%20-%20&#1055;&#1086;&#1077;&#1090;%20&#1079;&#1080;&#1084;&#1072;%20&#8211;%20&#1072;&#1091;&#1082;&#1072;&#1077;&#1090;%20(%20http_vk.com_C.A.Esenin%20).mp3" TargetMode="Externa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ервая зима 1978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87425" y="620713"/>
            <a:ext cx="6953250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66"/>
                </a:solidFill>
              </a:rPr>
              <a:t>Зима в стихотворениях великих поэтов </a:t>
            </a:r>
            <a:endParaRPr lang="ru-RU" sz="4800" b="1" i="1" dirty="0">
              <a:solidFill>
                <a:srgbClr val="FF0066"/>
              </a:solidFill>
            </a:endParaRPr>
          </a:p>
        </p:txBody>
      </p:sp>
      <p:sp>
        <p:nvSpPr>
          <p:cNvPr id="29698" name="AutoShape 2" descr="data:image/jpeg;base64,/9j/4AAQSkZJRgABAQAAAQABAAD/2wCEAAkGBhQSERUUExQVFBUWGBoYFxgYFxsaHBsdGB0aFx0ZGhgZHCchGRwjHhcYIC8iIycqLCwtGB8xNTAqNSYsLCkBCQoKDgwOGg8PGiwkHyQsLCwsLCwsLCwsLCwsLCwsLCwsLCwsLCwsLCwsLCwsLCwsLCwsLCwsLCwsLCwsLCwsLP/AABEIAKgBLAMBIgACEQEDEQH/xAAbAAACAwEBAQAAAAAAAAAAAAADBAECBQAGB//EAD4QAAECBQIEBAMHAwMDBQEAAAECEQADEiExBEEFIlFhE3GBkTKh8AZCUrHB0eEUI/EVYnIzQ7IHU4KSojT/xAAZAQADAQEBAAAAAAAAAAAAAAAAAQIDBAX/xAAnEQACAgEEAQQCAwEAAAAAAAAAAQIRIQMSMUEiBFFhcROBMpGhFP/aAAwDAQACEQMRAD8A9XodTSRd3yWtfbysA3lB5vE2KmSXerBxkdQcZ2fci6qU4sTuceYNsANb6MdNRWKUpUXYlktZ7+ov7gxMnTNErGf9TdIdQKncA2xkBLF7EG1vyjPlz1pehBL3LDG3Rw5w47tDUnhaUKd1F8EOWKrl3cPu9o1JUuggJY3dRVcnvbGMk9rbZNuy8I87I00g+JKUkqUP7hSUgMF35VDFwbguO1oKJU4D+2TT+DUKqAfZC0usW/FV5CNcSDNXUCHcg0MksRupiThxfr0huTw6iXQCqxNlKJDdgfcA8oeGnYjG4FxWcvl8BKUospQmlksWyUMcOwPw389VM0iYypZICalGpLhQwmlumDi/rANO8qtCUsmxBLC45UvjLBhb4HG0TN1BSC4LvYj1uXP00UiWOydV4iVqSlSEpKkmoM9JuQ7W79xGbMl0y7kKH3W6DsTeEtbTMlrQFy/7ZRMAJcgkkuXYggtj5uRDsmXTLbcOyTtcukbtcdc2xCeGCyhKegBDNZsdbbgbfvCslm5gpJ6VEjrvmNQoDMMhIY2c2e4PnGdN0xqSQo07v9HGI0VCYuqWxdZcerD2Dp3s5H6CLkKFdaCC5Sb9Mvm472iw1FylwCL9bZ/W/RoYJSpLlIIa/fb16xpt8bI3ZoZkkChI5kgdTazXJLnv1aLJ0zqcGl2AHUtfu+bHvGfOlouEuCBcJLW6hIw2AevlGkJiCEgKZSnsSxsQAb7i3q/SIaod2RLlKVhFQJJd2NtnOcuPWFZ00g3LWLNe5wSYa03FQgtkFIf/AJdb26kHuIV4lqAXULMqlslgW/Y47mKjzkT+CoSxBBFTO/pe8I67XTFMkkAAnGT6/OLmbzNkgAH82haaqk3ycA/o8ej6dK90ujh9Q5NbY9gQmLBMFN7xwTHqxlas8eUdrooExYJi4TE0wyA0jTJUGc1HDBwBd36bfxD2n001N5OBS43JIDnyvsWhTSqVhIPoHPyIf19I25OpCwLqCtlEEbXHS5ThyMRxa85R+Ud3p4RnzhjK/wC4imY1QwMAB8lns7HvFE+KlV6WDXS7qGyaSLO5bbru1kziHUSQN7hj3bHr/mIkapBAKUsXpDuQwvjOGFuo3tHizk1isHtRiv2W1i1UlCSCT3A5SQxt2fc4vCU8EGk81QBOwdvwvfcsT93vBFLrdQLpJuRm5wCFY22IdvPJ1OsmS5hVSKwP+SSLlmNTM9jbDBoyjfRoxnVz1okgISgAC4JIJvSS5DO4zY8zdYBw/XqpPOy3NSZiqQcUoBSXN9h27tdHHZcySmpM2WQ70kBi7CyyVPfNV39A1w2VLVSmVOoqUXQsOCA9wgKIqyGdj0irXaJEJvERISaZanC2mKQlIBU4JUz8zpKSKhUQNjg8grQSVlYSQR0SGNlKSHV2YEj5w/O1yEAKKVAhZuWsLiokPUAKWsQC3YhJctOoURMK5arUio/iuVU0ggKRtZz5vk/g0NOXq0LAS4LBQd3Ld1XuHL/8T0sPWTkgFLgqAqFT7AWZTMCQWPreJmoTNNBIKz8KilJsaiCCoklVz8JsAOjRj6zRqlrQZkwKqWoEKchyk3JqCnJpbmcMLPhDNGZqlEJUtIRZRUoMTbISA4uac3IqOzwunRLP/bWOv9wpc9QA4Hp8oHI4g9Rr8NBAKijmBBsHTSFpN+hs2XBgup4fpZpClrlKYMDMWFKbLOpVTOTm8UmkS1Yyqfdu+G+ms/tFSlyxJI3Y+w5cAfp5wPSyHLuw+vfb0EMFIRZJubE5fz64jUkhaDSaQQzM6wAb2FnwzeQi05KqQTZWFC1i/wATqscY6bdGQkBFgVBwHO56BrgvZ4rKYgjG1Jcu198m/wCRjJotMtKQSglZKyAAySyg9wSQwGDge+x5U2kKNRIs1wfVO93xnHlEaUNflxYJtYWBJPZ8Wd8wCckhQD/C6i79eUMAXuX7URIw+nQpypZINnG3pcgEP22iZixubjq9/Nh9d4rKBWSSRY9G6HB8jjvCvFyQwoSo5BLgdMjKv9v7w0xHmftjpFCQDLypYB5WBKgVOLsolh8QNyGaPVf1KRISVEmwJX1YZDWSnfO/WMudNBdP/TuFWFKSQCbguMAl8ikPDWmmopoLJCAAkbNSwFzcABuohPLGuCk1YOS5S9JLAli7MLgBKfIQMgENlJJLP39mt7iDrmpQylWznI2fsb5/eBahYURYF7fM2fZ3io4EzI1clNSXPVsWNr/LPfvGZxXW0S2JIdYAUnd3AF7AuwIYhi/aNPWSgFEpAZWxewAewe/l265pOlJISSE2IIdIdwMirG2zx0p+FGLXkSJNKU3AsHJJUVHNyTcnHl0i6dRcJsWL01Alu7Bm2zvF9PPIJbfpY2D3Jy7QY6kEAPYYBs3l0jS8URWbB6rThyoEAgOQThurYjlSnSCHBLXyHyPq2BmDCfSBaxFybHc2O7NvAjqUkmmyQzMOzsNjZozUStwgdOrFj18zuXz6xKNOAqwAfp/EFVpS/KW7bR1F75j0vTySwzz/AFMHJJoG0SExemLBMeieS3ZQJiaYvTDH9EoUlSSElr9j/EJySBJvgmRplICZhQ6VFhvjcfWxje0ySo3Ch0Scvi9yzsdrRHFNN/bSlKf+mWFz326nP+YWkrUsBKk0hPuTjKuw+WY8zVn+WG77/o9bRh+Gex/H9htZpTMeksD0IL9rW97DqIXlyVSkgOks7lrIG4YOV3N/LpaJB5gStSXd3UwuHBuxAuH7CATaCakhVrghJcuWFwLjOPnv5k5dHpxXYpxGWulS1KDIUAxQHcfE4vf4jk3J8jKVBJZMoFQaplkubkgB8uc2HRwz01mqUUMhSyh2SkFy5NwrlFN7dXD+aPB9NL8BLlSrNQlIUwDsDhjY5L4sWcTGI5SNdE+VWyUgKO39QsBrppP9u3Rm6QXS8FlmYaRSzFA8RCw+1Lp5b3uoF8C8Z0ucFEkBaRZ6QASLAOsYI/2s52OTGk4HNUtExMog2UFKOzAgWcszNvu4zD2v3C/g9AvSrNSilLpFKVKUyVsFOVpIdKhc3spxdyX84dSZQCzNQQpJClUhVvErKAsqs4Www6gfia2/qtAqXzLal1MVmgXcupSlBwXApvZILi0G/wBLQsCXRLWqkCpSgQq7uUVOXpTdsAC7WxayaJ4PPSuKyZ6UmWpU0AAIcXUpySoLsbKp2ZhcZjV4nwqRNoXNSSEMU0Bgml2chkuq9lHpneOGzZyGlLlpUUmmoggFRJBdShzAPlILObBgSl9odeoLlIH91SlOL0oJlpKmQwsHoa9yFB7wPkSG9ealCiW3wqJWwUAX+FHM7tu/k14todNJQFJ5FspgVJmzCzJLFSBTZ8CwxCXB9DN1AFVahSb1smqtgatikPZjdRfDRXiulMuapBW1P4Xa99lC997xrsXBm2aAnAAta2Hawtb3i2ml+IOYMCXsdsNi0Z8hX3lEuQ1JFk9Q/U2faw6XZ06hWFuWcYLP29hu8DLNHV6amkpBa+OUjowO/wCcUmS1MABSCVEF+oYZf/DQ7J1RWGUlQa47tdhsdz+1oBIqUFIcgJ+8q9ySN87Yw46RkUU8WkIVU7HmNLhgKSXtlzfz3eA6fWkp8VQNK1OynwAwYJ3LDyv1hDiusWpSpINQcVKSD8BDgWFiog42frE6hRolA2lbBJKianJ79WObOGMSM15k9QQ4SQGeqwSAS5LPgZcWtviEVBBFyGLgOzEdD6WjO4lUghcvlHiCp9wLOxBsABhnqswYx6QcPBAqJNtre3RvJ4qxGNqUAJIuALljvYsxHb5e4tQlJSyAoJDEYFm2bIsC3X5bEwJFwCAkfxfY4Gdn2eEZoSCFNcMGBa17DZrvFKNiboyeIocl6i5CmNmUCFOPYfWbImAAX2BJ+vIXhuep2wLWx9WhJWkN1U53D5AZgfR2feLSom7I1vM5GUgsOpd7ub3t6wnpkKVOUCkUgPUc3YAJBsQbuewi6Z5JwRcM52Hff66wPSz1GasWYAAXGxv6Bo1vFGdZseRpOb4lb/pFvAY/eOwalhdnuG+bxXTancv3+vlGlp0ghzZ+vf8AL+YtXyS67MdOoWldKxlIFQchw5AZrOAIpopSUVLqSkLLuWQPIdz72HS1+OTwiWQm6yyQ4DBVmBfq1oR0nDZjqebUoG5UlLqsBcoZg7gAYAjWP8vHJlL+Pk6H/wCrQLCYgAMxcs5t8TU2Pe13ixnJSSlRY9zvCQ05slSDUPvVGnrZW+4Zh87tydP1AxiNoKV2ZTcUs8Fz5G/y84Y0WmrmJTcgkO3Tc+0TptGVKZL99/lHouHcNShQUkG9i6sP+ePnGz9RsTUuTm/5lqSTjwIaj7PAYXcC7jyu3vD8hQ8NKS3IAfUYf5wWetuYDODc/wCMRjqLK88D16+X5RwvXnqR8nwd0dCGnK4rkan6gVEG4HTs5cfpB9BLBSk7F8N6uX3Yv5e4VyRQApqiQLb3dg3W94tM/shItc2vbAG+Ce1sxm5eNI1UfK2FQAkGp7ktdrX6Y6wqmaCohAOEiwFIAFhUbMHYkdBiKavWpsBzb07WFhY+pbpCms1IUKXJByb5Dfh7xi7eTVYO1gdXOxDWKVUkliGfJFns2biM6VKIWUoFIJUsOAbOVqlqA5bElRBwk9QYHqVCsVLUB3V16FnS5J3xBpsqsUhXOHqUC5SxJFiBzOBYWY7ixFcQaUimp4itgyqCAxYIBSXDUqEsOojuwcdWFdCuaVEpKlAu60kpYvYhSQCciouSWcZuaXSwRNKJSw1JAKQt7OAuzkkmm+bRKUeEtNJmBZUzkuObASDyv5uzbvZcjBLFS0iY9SiAkqJUsGxdgXqICbpJwxNo0Boj4UtC180pKUkpNSkunmqUbFXLaxsA3WCzpKpgAJUouEqTMSHuTlSbJyb4tfpDeo8NiFKClKSl1Ei9IUkvf/l8I6WeM2Uhfh3EipQSRMmywlNBZlgkFSgFFiskUqu3QXYG/wBpESlTZRPKlBSpJLJI3IINyCGOHFIBYG8/Z+WSpIrVMQBWVKLUgBqaX3JCg427WyNBql6hJmVLdKRLUkmtqglQUC1OCoXL3HQQuGgHNOFol0MVSxUyiUixOSCoYDZHS8O8PUkyxWis3IUpIuCSQzKxdvMGM+RqUgtzEkgKPKuzkU2Yk74Ux3YWvOpKlElSi/3AhQS1gkqUkkqAZ7n9BcoyJTR0nTlY5gGv2xixwPn2ETIlMHDm/rc/wIaBUchLdhcN7B/l84Y0gQAaiSQGYt/Hb3h2MGjXKBS92Jsd7Eeu/sOsX1euYKJ+FTbh/vE+Zbb5x06Q7g4e2/TPoYz9alhLSggqUQovgBJS3uqkeqj92JYwOk4UV+I/NUQSD8N7l7XFkhsWvGsqSDLCFXoYuTbOw/EXt5xEvUGWgJDFvMOTk5LOXxCc9amNi5tuXGbRLTHYXUSBUb2chgdrW63H6w4OL3CVHlDj9PW8YUnVTEqUAusAsTuCkOE3sCzH1J81tfqUBxMSp+rFnHfYjOzAvaK6Ea+o1SQ98k74Y379faAC7VG4duvS5MY2t0i1hNU3mYvS7AHpfuC/U+sOIWpnUByuwGS1wds3t7RcSWOgh7xnLWCQWBUN32Bv+jwQrUohqCizi4PfmBbHb1hPSyCo0gFHQKL5e4LX9gYAKhFN1DP6Yfr17QKSf7igl8DoHzhtur+m8GnqVzJY2w4zke/7tEcK4Ypy7JNnJ3GzHoxJvFp+5LRSQgiyganIyT8un7xv6KYSDLVam4e52DZ+UI6hCJYuxIUxJ9gO++IfExMwVAgKzY7BsRpJqqRmk7tmL9oVr8VMkM4SJrhwPiCEj1L3N8wxJlqAOKQcgjdyzPc+XXbEU0KDqZmoUoghKhLSDcUy8klt1TP/AMwwuUqWSHG5FnuSTjIueu8XpT28EakNyyNydEpSXsB3PTeAhDmw9IJpUzFEJyCXZrOBixjcly6JQAsoglWLOGNx7COiPq6u19HLP0W6qf2J8FTZTA1W5m+7uPrpDet4iJdibNbzHWOTqGSQlyLXe5YfzGZqNRd7P33jm1Z/klZ1aOn+KG0dma1iEpAU4ue3b0vCM2W3M5Fyx7d/aO0ur5gC1jjfqG+XvDClhRp5sPcbFrucE9PKMb24RtV5LcPXTVMKhSGucObBQbA2MA1sxSlguliKrOL7APYZ+WICNOa1BC7/AHktlI2sbeZ6xqJkgosX5bWAD48s/rEt5GlgxhqQSWDPhg4vb7uYLKXYlXKWNLJPcjIuDZwO8NqnJBIZztdx59+npGRxSbXYpezu++Li9sWYwcjIM1K3YXGB37O1i7Wt5RErUSwQVoAO5AvzWd0ipO18n1eFBIcgKKVA5YuzAsL3Vt37GHlaOdKHLLmAKu6UqwXD3uCO94bEB4npBO5CPEBZgxIG1wDtcP1s+YClQ04CZqlJkkEJmBRPhqJFKXzQSkAF7VNi6SIWu5RJmB3DlC87sQCd82fyjS0/C65SxPlFKCAlYmS1qKyRYMLsB5gPkHEN0UsmcnXTABKpFClBjS5Is1y4AfYiGNLwVWnTNWompZUGJYFyC6A7MwX2YghnaFODTkImrq5zKcS11EqKQfgIQWWUPm9r5d2f/wCtapiJgm04lkUqQRTzAKPMG2Fr3dzE8ux8YBalS0gCtRK1NchqXLhykU8tIa46M5Jy58lZRMRLWoAziUBxSpw6qyFMAKCHxcDq3odVqV0JpS1KU1uCMhiC7sAQBT+ghCRLrlyyTcGpLqYBQ6FIdxfY3Z3wCOJWEsqhnRpVLqqUhJo5LUubMwKRWolQIvdt3hqTxeeCsf2rKIdYlglgLhyl07OA1jHTNWFyilHKykrQXoHLcum1gA3ekehZoqUpTywFGoONiBfmLmNJy3ZZnGO1UgklcsEEk2yLGxcta7Z9+0SqbdRSpLfRF+rflCS1pJsWO4y1s5/WCePu73SPn0iaNBhE0pUyrE3G4LZLjDNvCJlVTFKNxYgEficBIHYAm28xUV1OtSVJS3M1TAE2skt0zvEyFCpUxjUpVqjszBhS4sAr1gAYQ6s8u9r+5Nr+sdqJYV5dNu9/IwGdPKi79z0a3lnb5xb+ocWtu5BA6Wtf8oFkGJavVeEA9gTgMQo9G3LOw7ecE0UtJUTMAALi+GYslsN8LjJuewurRGbyqmPd7AJpBtazh8XPrCWoWJEupRUQF0XqYFbkYNma+zXhSoED0egUmYpC/wDphkouajSPYsNx8maG5spVRVSKQkAK+8+/b2hnQyHlpClKXvU4u93ChYj+MwTwQDYEhyLmwa+28NJCYrNm0pJSxIwG/eGxphMJUWSE7+3pS5A9YU10pLgYcOdh0N8ZeI/qykjYm2bXscO/n1xB9DNGXJShx8Vdj1awt3wdv1gk2eAooUlwkABrOzBh3Zt9sRjyplbFKmIuxe/MnDYIufM9oMueVSwQWNizuAcMLYECWRN4B8R1KmY0AYp9msfy7QvJ/tpM0F0pFXNscA/8Xh7xwQQrcBn/AG98whxtCVSxKASK1OohnCQRt3clt/SNEyWg/wBnpipUlKXqKkusUgXWoqUbZuwsLNFZoqmFyAxuXP5dQ0E06011Bx32Dbdsw1qdKhVSinmIfpcPGak0U0hzh80BDJO5Ln5HyaCT+IUg7vY+oYv3hHRWSAClvw9Pb6zB5wEwOQwAIZywtv1/mKj/ACyKXGBdPEzYOyQC126fs0D1E8juFXYAdHtCU1IDjp+8VTrXcUv+EjYR0SiujJMYXMLinIYqffuRt/Mbk0o8NKQT1Dl3zkjzb0jDUr4SkpNhd7pD47b9neI0ksBSqSHsaWy5Khg8ov5WjHtFvgYlzlJnUy/+5UFO7AM9TpSQCH3bfMG1TJJZb/CbjfJJO4v/AIhnTcPQQJzlKyQQXsm7fDguzGz3getSwBtYBJ6Phh6DMK7kPhCuv1YUGFOctSAbXc+kL+MlTpTSSMqUkkbmxa58+oa0A1NUxVKSKfvMkswa/VrEPuekNS5aEopYuCzg2/g/vAMFp9QUOULWhxchkucOkJDgMMu/UGA6jWzFPzzCpVgSpb5cMH9mgeomDFx3PT3iqtSktik2UVWsbMAWJBdybWYXdxVJE5LaXXlJUapk5ZcBS5kwS0l8VJX/AHOlLFPfaB6PV0GylBSWUXmE5IOQA9XcBgBh4NUlgJamACXUC1JUPhAFsdXJiPElIS6QuYsly4pTgC5UalPYWAxEUirZm6uatFU6sKbnCnBOC5qyQXKXL0lSdiyb6dClzqfGShLeKpyB8FHwFIuec8uecB2Aamp0omE0gSlqBSQS6FuOWrodgT0bGc/QcMHjCYtJFICVUrALIC0VEHANMseh7xHEqK6PUa/iE5SSioJSSbkO1mQCkvV8PnaFpMyaJKS5UosFFylySfhT0Z2scBycxWZNqmIlJKhXQQpTEFRNkAMz2qcs1rXhgAqlTi0ybzFCAwwhSkqmL3U55QEWsDuWpc4JfA6jRTQkgrrugBlJDufumlipio2Nm2F41grUI5UafxE7K8RPy7fyYBwzSAuEoEvw1ciiAxdiaAVEnIS5AJJVbMX1BZqSpm/7QCUZIsGPvEt+40vYTnzUAAhlEHAA/wAMS0VmFRZwz9BtYeTuRET0oUP7diGdy5BGDfez36Rm8f1hpSkqN2SSLMC5PuwAHpeGMa0y3UaXFZsXxLFQqubFRqI83Y0w1MWlBplhRU1hbGMqHKL5Oe8ZcqXMWmkKMsO7AcwBFNI2QAAAHKsbGG5WnKQRLQW3NW53JJJJPS5hAF5yXUUKLYZ0gh8AC92uXw4AMEl6xSkupIBL9b9M46XgYSWYtbLOSx3c+sWQ9IZlYYvch7sLYS5zAAprZi0pVTu3KVPSGZw5qa1nfGemRxLiSxpDNmy11VGwUUnmYvZLpcAWsQ5FT535igk1Uiz1Br4YqfyPR8xk/aIlOgXImpUpKJ0lNYTeY5NRSAWpI8Ni96mLXEJ+wz0/BD40tJskgMUAtQzgJbOzenrDur0FKL7h3A2MTwrhqZCAkPSkMCTfZDfkH2teGNXc9HYb4DUs+5x6H1m2NmHO0CaSACo+464jO8NQTSGIYuGY2OBb6aPQokAF3Yixe9Vm/Y4gE7ToJD2IIIIt0t52+cOxGBqJJSHAN7+WLWgIWpgxAxa9vrHpiNibpWdgcOTl9mN92bFnjFMpRUevQZD3w/16xomS0GSirJZ+/wBPCalqmz1qIKEBICQWKhcku1t2hiWSMe3SJEsMcCrfz3t+cUhAtFqb3Ibvfcv5+kCn8ZUo/DYg4cdmDjq/vEa1KUJJZxZ2uejC9s/TRlJW66yyq/0/OxPs0XtTdkWeq4SAogi4OQQMgdff37Q+dYEJpUpy5NgAQ5sO+0Zeh0zpC/E8OosALk3DgE+R9t4rxOakqcVddvyFhd994UY3IbdIibNDkg23bvCclYrAZTHLANfyVfeComMk2Djy+doFIn+QJsC7XOBeN6MrG9dpzLNiDsNizE5w2YjTTVAkvzMH8tmeHVTPElJTMBB3LWtd82DfQgX+nABwSRYA7KYgBg+z3/zGF08mrVoZ+z3EFokLTOIUtDql07kbHyt5w8uYZqmKS++18YB7H2ELafhy1L8MIKQLhZPrSbmzgdMe7+p0vhBNS2AuWYl3uD1cWiG1baGk6piHEZ5QClBTexIYk7skxmT0lA5piqmcCxCtwkPkly+AGMPL033jyl7O2Oo33YQioEJIYZBc9PM/kOgikDBq0oUXJqAvvS5tb2O+4geolmz0kC5xbIJHSLeIQ5cs+AL/AF6QPWTnLlgCHKGvs2RfG2bPFUKyNPJKimo9SkFzSCfK2QPRu0SkS1TFBS1UjAADPhlEEF8cuesMaHTzlXYJDEOQlrsKXbLHLdfVQ6YJJJW3UBNRV0HKhlMR12MSA9I1elExQU6E0kBKpLAFnAcKLuWY4vGBodchVCUhppmqUs3JCGOWZ25jSb3Va8Gn+HQaXWRelloUoAOWdLFQZRtc+kZvDpyfFl6n4EqKykGlav7S0OCB8N2BUcgHeMpJqWDRPxPZcX+yVakqExUsoSSCCHccwYEA3c5bB7GNfTaaWmVLTLKgwpAsORJUKXbHK7Eh2F8x4n7Yfadc6V4koEJRcqBFnUpABAsPgBdiRWkPYPv8E4spaZKVTEpGJh8NIL0pISlLmkW+IWAFgGEKKy6CTqj1c/TVAOAoM1iwb8OCA4U3kLxl6api6QHJYKC0MBYAJSQGt09BgW0MvxEBaQ6SAEXpJuxawyHN3YX3hEcbAXMSShNKylgZacNspaS972y/kFTsLwJcR4gJTqc1EUip2wpQwOYunCXUx9YU4TKUpSlqtZgMm3MknN3JLCwc3JwZXD5s6cJBQ1Ut0BSlBKZPwrWpkulSwmhIZwFk9W9LM4YwebNJCfuoHhouGZg6vdX7CrAyPEYgUeIuxpSQVsTmlwEj/cSBY5go1Ew3OnUliHFaCWLlwHG4IZzFtXPCAyKUEllUsCoqtYncXPpC2j1JWkkFZS4blNwLMoFOQQem+0PawtBBxB02krckJY026ksqzfT2jjOWkGZKkTJoIelTIbzUrBszB4IgMtRJ5SEsnDEO/cggpYdj1jT4xqkiQSSEuxYB+V2sBlj2huLQk0zJVqtU4H9GhCc1mek8uHZKSfSPnv214jrQJK1zBQpSikISUhKkEo3JJNwoF7ZyHj6b9oeOp8CYqUUKUmUsgMSXYsgABzt9CPGfanSk8JlJX8UsSjzOFPSEKdxu5JhOLSyCecGx/wClfGp2sVP8chQRSRnJtZOALfP29tNKSqzgg4OXYX7/ABfn0j5J/wCmU5UnW01gJWlyA7kYBSRggsC+zjcx9hnLACSQSVADF9rE7Z/iMy2Y2rklyQeoNzuLi3pdoSmKpucWbZtmx2y/5xs62Xa5ABJSPk7D394z5ujK0KJ9x6LwchiPnDixMy11OwJAP6Y+h3imonOGKQGsHBIsWxt5jDwLieulJX4alJBTL8RI6NuCQxZ0lrMC8D4ZxX+oRU1CQqwXyqLHLdiNrxqtPfwQ5bTQGlBQqm5+6m5tlk2ucFoBO0JTkMcGzf4v+cK8QmiXqpEpbt8cwIUAWKSoBaSLKJI9PNh6qvSKTaYXYAVuGbuzdIIwn0rBzj2eWm6fIAx5Xt/iPLyZkxc0SkhIBJuzAAjN8jdrm3WPp2l4dKc80pez+Ixba31iGF8H05A+FJAYFJSGfuA5Pd4upLojDPJaPhyESwmaUKJKTUFABIW4e46hQsbZtD8rhyF/EoWYhWMmwICWJt1e941NT9nZK2BWT5qdwHDfXSAanggUSa03fdmFrejRKUrKbVHluKLEqfTzEKSyUgc1rOQ9vMs7QnPlptfy7b49o9RqOAsOUgnHxOfeMxX2Um/iSe1vox1R+zCTRoaAGVKNgb3AOE/7Ttv2gEjU1uoJaWkywEkuDW1mHu187RicV186RJWgMUgJDsCQTMQn1N29Yf8A9YmywuUEVLdRSUoqpNKRZO7MobByLjfnnFqRrGSo9xrkm6kVA2D7O7q5XyGPm8ea1fF1zTMUpKkhKiBy2AHKSHG5AL9+sYmk4vqZSlyZcqbqpSSUrqLqqLuygAE/eDkNYM8Nabi+pfwzpykSkoWEkFSiFGikhuYlQWof8T0jLZJZovcnga1ujVKUFOpSVJCiC3Qnrjl6jaFpxWsswAHpgNgP02MJ6/iuqWtRMg0TEgJSbEqAKHBOAoqSW7HDx2kmahaSqg8xNmPLtbr69o304SbaM5zSQ1JSu4LF3bpjcn0/aAamWobkMXyl362DWZrvBtRKWVik0ukBQ362sz/XlRHD1Jc1O9mY+9/p3jTZXJO6+BSfqSVBSi5SzFXMzX/cwwgLUCmXlZ+F7NkBnyHJ6vFtXoZyrISSlndie5t5gfQi2h4TPCgaaQFUKcgF2FwSRhviw4gavIXRnnSgKCZk0ynKWODWLgJOQX+rQhwsrmaibOVJSpBChNNISmpOACktUohyEvk7Q59rjRQtScKDsR8SXBYsR3xggRXg+qc0KLSzPXY3LrWqUhmDByiYP/l5xzzzI2jiJsSNWg6RaymT4RlqBCjSlMtLoCCghSlstJVXclQqYCNPQaGSjT1KSlZWkkhQr5Uh8MOYEO98AO0Zfg/1UrxFjxFTVBKkrlpAQKgFMA/KkFVLMTUC4N49DruGpCFEhc0UkgYKSHUliGYCohwaeVJ2vnp2kVKrRnazjJlS/CGUywt1EBSAUgu5dKTyKFySCQbmMPimi0yJqgtDk81lzEtXzEEBgLk9bNeLcUmKRMUhavCC5aDzNNUPEmpRUSA7gFw/e14Z4f8AZmXxCZqJ2pDTEzvDYVWCZcs7LGaiq9+aLqskNnpOE6VK16iaFKFU0ykt+CRyf+fin1jSn6UK+8o43/byiOAcLMrToStSSu6ltgKmKVMIB3YqZ92feHk6UHF84H6kNGqeCWYuo4ag5qItkAt/Nm9YpL4UlGFq6Yz8435ei7t55if6dtifW3taDel2LbZ5qfod+Y+n+YKhaqTyEqHwEj4QbEAMw2+jHoUA7hvn+sWJ6VfIflDeqnyJQZ5OToZyLorSe1vyjG+2Gkmf0k1SwSOUOe6kjfe8fRCQMBz3H6kwjx7Qf1WmXJU6awHUACzEKcA+UTPWtNUOOnTTPkX2OcrBluFyyAoliAkkXBbIpZjm3S32ZEmYpnTSEqtbOL+WRcA+UYHCvspK08oy5QKipVRUSCTZtgwGbdz1jWlTdQkBPxJAYF2LdxeMU8UzV8nn9fNmzdbNlGqWiTLBdrLUQVBIJyaS5AeydmYv6HQTZkoALQUfhAU7j7pYMentD0zxC4KHfLlnwLsL2AHpA9Pplyy6EBJPQmFF0mDyfMPs39n/APU9TrJoWZaU0pD3cL8Sxtewa+xaPoX2d+xSdMqqZNVMANQASEgm3xF+bHaOl8BKZkyZLQmWqYQpZQ6aiMEgWe5v3hgcLmMxV8yfzMaQm4qrJlFN2K8X+zJm65WoClJqlhPwg4Pn0YekF/0iWlgVrsL2A9TBhwhW6k+38RJ4YgZWkegi46lKkyXBN2A1Gj0zu6h6pb2MVTLkAguo+zdMAQwuRJG5PkWihmSh9x/MvFrUfyTsXwERq5SCAlI9ibGKK4hLf/pu2CwD/XSBnVJ2QmITNxygXyA5+vKEMPI4shPMEU7WaBL4jKc/2u+BAhOAJNIu+R++PSJOuV/t/wDqIdEkTJ8kpYyQzuxIF+rPmBr4hJIbwrAfdUU/+ML6pyb/ALRSVKS/M7dmi1FcibZyVaZL0yCHUSWmTLk3JzuXg0vXSkpUgacALIqVWazS5HO9QAc2fc9YbWqWUgISB/yuT5mE5qS+B6QWn1/oqaCSuKSqKP6ZKhnmWpRzZiQVD3hNM+Skn+w3bxZg83ixR2gZljpFLauF/onbJTPl1KPhJAYU8y1HyLqHv2i51Ulv+k3kVfqTATJEVMgQ90Qpjaddpx/2Sezhvyi+p4tKKWRLoTu2QL9++fLEZytPEI0oJDO/nnb6ES3FjSaFPtfogrTBEpBU607VLKWKSUteoWszslUMcG4GOYrFDlDE/eLmdkFnC55SLsWGRn0Hh0KDAhNlpdjTUGKcfdUC3YCKo4exSbhyCxAZNVDhhZSQQWcOKR0EccuTpXAgdJ4UuhApLBSU5AZSizkkuRZybMGZrLz+Jy0MfDJY8zLyabt6l/8AMb03RWIdzcBwxY1PVklw3sY8xO4PzBSyyVHlAyQN/wDaO57xpoyXZGovYydalMzUSVkEg2pBf4FCYlupatyd4x+J/a/U6GfOTKCkInTDOAUCHqZDi1xyfKN1PD1lyhJNIKjZ2GH+besb/COGTQlSfHmppUzIVy3SlTi29UXqpPsyTxk9NL47b/pLHZrekWPGz/7aoiakIJSSCRuMfwY6sdR8oyr4NrIPGF/+384j/Vl/gi3ijqIunUDtBXwFg/8AUJhvSLRRHEJqiwT7hvzhwagRPjjv7GD9AKKmaj8JH/x/iKKVNOb+Yh4ag7Ve7frHeOs/yYP0AokzesXpmn70NCYvt7fuI4qV/t/+ohAKCQv8fzix0qvxn69IOpSjv7Afs0Sjd2PmB+0ACv8AT9ZivnFVSRutXv8AzDZlo3F+gJ/LMV/tvTSdy7qb5G8MBT+jQXc/P+Yr/Sy2JAfs/wCkGm+EkAuSbPf3tAfBrUX5EjAw9+m294pEgQlJ+7be8RqZNtkjtlu53jQRok0FSWWR8KRe/UjMLTpq2AIAKbvY9d4aYheXp0jCST3/AE/eJWkJUkUsTi/WNKZpXlyzU1mve73xgXhebQg4rb7xLEeQItDsKFZErn+GprkP6N2vFpk0C9CXx1/W0MytWA5Q79Ba/cN+sJTdQpLBwXfYb5h5YYFtVkE3tt38oXCIKRF0SiYtYIBIRGnpJANsk9oqhAHT69Y0OHrbFztESkWkZ0/QKCgDSDtdvziTwyYbFJ+X6RrzZKiDkq3sDt0/Zoy5elUS4IBB6sR7RO4dC0zhyh939fyin9GRsPe/tGtp9NNayiRgsf3iUcJe9TP1/WDcFGN4bbCJlFjbPl+jRp/04FiVBT7i3uI0jwsgfClXfB/aE5IKMVCKx4ZckVNbZ3bI74xDC9CtYPVICTve6jvfIvDC5Xhl6GY3IHnf3hhGvYq78zejfoIxbNEjOGkWQsEX+75XLE/huLdoU4hwysJZjUo3VY3ZOzMGDMNo306lXr3A+v8AEcrT1JdRS9mb9/f3gWHYcnmODyEuR4YCmLFjexBDvYsTbdvfUlcIRSkLoBSAMtjbF2Lj0hqVIAW9IcOCWFyN/P0is3SVFwHH1noYHKwSK65bLSaQKwCbuH9o4K+mhsyyPvAhtj8oFMU3MBfqzmNSAZREplwZEp+Yqzs7fIxZcoD7x9L/AJQDBVARNYi4Qm24JY3YjziJ6E7W9XEIComh2AJMQdQbsk262gdLnlc4u+PT+YKJjqCXs7ucw6QgR1Bpe56AD9ot4aikO19oLMKJY2Aza3yjv9UQApQKSem9u5z/AJg+kACaspISSBs38CKLUWOS3t7QNE8TVP4QN8vSn1e3tDKXAchIS7EJJDd8X8ofAisrQKpK12s5S9292H5xnpmKU4c0JYKPQPbzMML1bJKXJ7n9thDJ0iVJQQ4QxyWcjJLfVod+4CEmXzEIDv1OBbfaHdVpfDSQlyfvH6vvEyNKlJSxsom53Aw+LH6eJ1GvIB5A3V7MNhCb9gEdIhQWFeGpV+47WA9YLP4ay0ulSEq6qHnk/D6wfQ6kzCaQwYX2SOoBjpGsJWlCuc3JKja3SxbH+IdsVINpeHmWCqoKSRZmuT+g+cVRpwOZRDvhv3OYsdeompuXcOCfcWbzeFtVxGWX+N7YsLdjiF5NjwivENfUzpbuk+z2yzXjKmKPXMPq1SCzhwAWBO58olAliliCQfrDX84tePRLyKSeHqOQ3nDA0Hce0O1vcR2REObK2oRGlhqRpi1QLh2gqEQbRPW1rHv+YhOTHQWShbOWT0cj94Zm6cHnZ22sQYvqpKiOX9P1jpdbYY+YaIGICYBMIQaMOlQYFux/iJ1PEgS1FQNjkQbWyyocyEq77j1jITN2bHcGGsgaspThiKe5L/kIY8Nk8iieod/YH94xkTIKmbBQGgmUpX3CkPuQ/wAiWgGqlGWUkOpsmxBuDcbG2YGnUkbmJOrJyTE0OyJ3HZbgFB8mjv8AVajaSQm1yw87GCStGleSB+cSuQUuxeHgAPjJUBUnzDuR3ftFlS72AHY3/wDIYgadVSbpY7GxH5QX+sfIHoIih2ABjq46OjcgjxYgGOjoAIqLG1PnAEy635lE+rR0dB1Yg+nkqQbrFPTMGnasFVIS/wDuFo6Og5yMqeGhe2xuevl0iq5UuUeVKVH8RDx0dCTbwDRVcwABUxy4sB9WEZ+t15V2HQR0dFxViZOpkiWWVzkgEMWAe/r8oHqtUshJVboAGt5bR0dFR6JYTTy1qUAXYdfmAYe10xgUD4Rds/OOjohu2NYR0hQlyki4Kr5bl2/f1i/D1AeJMLHCQHAtk/pHR0FXY+AGs1qFsUpKVDHRozZh946OhpdCYEmOBjo6NjMulR6xZK1dTHR0Sxo1dKpbAKFuv+IeLgggO3l8wY6OjmbNkaMxTJcZ+rRBWSHNvrvER0SMyddKK1fECGxVCMqdQSFgl8H946OjRexLK6UvNFJsevSHp6ADHR0EuQiciYPOKTkW5S3Yx0dCGDlKUM/KDhfeOjoQHGJWryjo6E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0" name="AutoShape 4" descr="data:image/jpeg;base64,/9j/4AAQSkZJRgABAQAAAQABAAD/2wCEAAkGBhQSERUUExQVFBUWGBoYFxgYFxsaHBsdGB0aFx0ZGhgZHCchGRwjHhcYIC8iIycqLCwtGB8xNTAqNSYsLCkBCQoKDgwOGg8PGiwkHyQsLCwsLCwsLCwsLCwsLCwsLCwsLCwsLCwsLCwsLCwsLCwsLCwsLCwsLCwsLCwsLCwsLP/AABEIAKgBLAMBIgACEQEDEQH/xAAbAAACAwEBAQAAAAAAAAAAAAADBAECBQAGB//EAD4QAAECBQIEBAMHAwMDBQEAAAECEQADEiExBEEFIlFhE3GBkTKh8AZCUrHB0eEUI/EVYnIzQ7IHU4KSojT/xAAZAQADAQEBAAAAAAAAAAAAAAAAAQIDBAX/xAAnEQACAgEEAQQCAwEAAAAAAAAAAQIRIQMSMUEiBFFhcROBMpGhFP/aAAwDAQACEQMRAD8A9XodTSRd3yWtfbysA3lB5vE2KmSXerBxkdQcZ2fci6qU4sTuceYNsANb6MdNRWKUpUXYlktZ7+ov7gxMnTNErGf9TdIdQKncA2xkBLF7EG1vyjPlz1pehBL3LDG3Rw5w47tDUnhaUKd1F8EOWKrl3cPu9o1JUuggJY3dRVcnvbGMk9rbZNuy8I87I00g+JKUkqUP7hSUgMF35VDFwbguO1oKJU4D+2TT+DUKqAfZC0usW/FV5CNcSDNXUCHcg0MksRupiThxfr0huTw6iXQCqxNlKJDdgfcA8oeGnYjG4FxWcvl8BKUospQmlksWyUMcOwPw389VM0iYypZICalGpLhQwmlumDi/rANO8qtCUsmxBLC45UvjLBhb4HG0TN1BSC4LvYj1uXP00UiWOydV4iVqSlSEpKkmoM9JuQ7W79xGbMl0y7kKH3W6DsTeEtbTMlrQFy/7ZRMAJcgkkuXYggtj5uRDsmXTLbcOyTtcukbtcdc2xCeGCyhKegBDNZsdbbgbfvCslm5gpJ6VEjrvmNQoDMMhIY2c2e4PnGdN0xqSQo07v9HGI0VCYuqWxdZcerD2Dp3s5H6CLkKFdaCC5Sb9Mvm472iw1FylwCL9bZ/W/RoYJSpLlIIa/fb16xpt8bI3ZoZkkChI5kgdTazXJLnv1aLJ0zqcGl2AHUtfu+bHvGfOlouEuCBcJLW6hIw2AevlGkJiCEgKZSnsSxsQAb7i3q/SIaod2RLlKVhFQJJd2NtnOcuPWFZ00g3LWLNe5wSYa03FQgtkFIf/AJdb26kHuIV4lqAXULMqlslgW/Y47mKjzkT+CoSxBBFTO/pe8I67XTFMkkAAnGT6/OLmbzNkgAH82haaqk3ycA/o8ej6dK90ujh9Q5NbY9gQmLBMFN7xwTHqxlas8eUdrooExYJi4TE0wyA0jTJUGc1HDBwBd36bfxD2n001N5OBS43JIDnyvsWhTSqVhIPoHPyIf19I25OpCwLqCtlEEbXHS5ThyMRxa85R+Ud3p4RnzhjK/wC4imY1QwMAB8lns7HvFE+KlV6WDXS7qGyaSLO5bbru1kziHUSQN7hj3bHr/mIkapBAKUsXpDuQwvjOGFuo3tHizk1isHtRiv2W1i1UlCSCT3A5SQxt2fc4vCU8EGk81QBOwdvwvfcsT93vBFLrdQLpJuRm5wCFY22IdvPJ1OsmS5hVSKwP+SSLlmNTM9jbDBoyjfRoxnVz1okgISgAC4JIJvSS5DO4zY8zdYBw/XqpPOy3NSZiqQcUoBSXN9h27tdHHZcySmpM2WQ70kBi7CyyVPfNV39A1w2VLVSmVOoqUXQsOCA9wgKIqyGdj0irXaJEJvERISaZanC2mKQlIBU4JUz8zpKSKhUQNjg8grQSVlYSQR0SGNlKSHV2YEj5w/O1yEAKKVAhZuWsLiokPUAKWsQC3YhJctOoURMK5arUio/iuVU0ggKRtZz5vk/g0NOXq0LAS4LBQd3Ld1XuHL/8T0sPWTkgFLgqAqFT7AWZTMCQWPreJmoTNNBIKz8KilJsaiCCoklVz8JsAOjRj6zRqlrQZkwKqWoEKchyk3JqCnJpbmcMLPhDNGZqlEJUtIRZRUoMTbISA4uac3IqOzwunRLP/bWOv9wpc9QA4Hp8oHI4g9Rr8NBAKijmBBsHTSFpN+hs2XBgup4fpZpClrlKYMDMWFKbLOpVTOTm8UmkS1Yyqfdu+G+ms/tFSlyxJI3Y+w5cAfp5wPSyHLuw+vfb0EMFIRZJubE5fz64jUkhaDSaQQzM6wAb2FnwzeQi05KqQTZWFC1i/wATqscY6bdGQkBFgVBwHO56BrgvZ4rKYgjG1Jcu198m/wCRjJotMtKQSglZKyAAySyg9wSQwGDge+x5U2kKNRIs1wfVO93xnHlEaUNflxYJtYWBJPZ8Wd8wCckhQD/C6i79eUMAXuX7URIw+nQpypZINnG3pcgEP22iZixubjq9/Nh9d4rKBWSSRY9G6HB8jjvCvFyQwoSo5BLgdMjKv9v7w0xHmftjpFCQDLypYB5WBKgVOLsolh8QNyGaPVf1KRISVEmwJX1YZDWSnfO/WMudNBdP/TuFWFKSQCbguMAl8ikPDWmmopoLJCAAkbNSwFzcABuohPLGuCk1YOS5S9JLAli7MLgBKfIQMgENlJJLP39mt7iDrmpQylWznI2fsb5/eBahYURYF7fM2fZ3io4EzI1clNSXPVsWNr/LPfvGZxXW0S2JIdYAUnd3AF7AuwIYhi/aNPWSgFEpAZWxewAewe/l265pOlJISSE2IIdIdwMirG2zx0p+FGLXkSJNKU3AsHJJUVHNyTcnHl0i6dRcJsWL01Alu7Bm2zvF9PPIJbfpY2D3Jy7QY6kEAPYYBs3l0jS8URWbB6rThyoEAgOQThurYjlSnSCHBLXyHyPq2BmDCfSBaxFybHc2O7NvAjqUkmmyQzMOzsNjZozUStwgdOrFj18zuXz6xKNOAqwAfp/EFVpS/KW7bR1F75j0vTySwzz/AFMHJJoG0SExemLBMeieS3ZQJiaYvTDH9EoUlSSElr9j/EJySBJvgmRplICZhQ6VFhvjcfWxje0ySo3Ch0Scvi9yzsdrRHFNN/bSlKf+mWFz326nP+YWkrUsBKk0hPuTjKuw+WY8zVn+WG77/o9bRh+Gex/H9htZpTMeksD0IL9rW97DqIXlyVSkgOks7lrIG4YOV3N/LpaJB5gStSXd3UwuHBuxAuH7CATaCakhVrghJcuWFwLjOPnv5k5dHpxXYpxGWulS1KDIUAxQHcfE4vf4jk3J8jKVBJZMoFQaplkubkgB8uc2HRwz01mqUUMhSyh2SkFy5NwrlFN7dXD+aPB9NL8BLlSrNQlIUwDsDhjY5L4sWcTGI5SNdE+VWyUgKO39QsBrppP9u3Rm6QXS8FlmYaRSzFA8RCw+1Lp5b3uoF8C8Z0ucFEkBaRZ6QASLAOsYI/2s52OTGk4HNUtExMog2UFKOzAgWcszNvu4zD2v3C/g9AvSrNSilLpFKVKUyVsFOVpIdKhc3spxdyX84dSZQCzNQQpJClUhVvErKAsqs4Www6gfia2/qtAqXzLal1MVmgXcupSlBwXApvZILi0G/wBLQsCXRLWqkCpSgQq7uUVOXpTdsAC7WxayaJ4PPSuKyZ6UmWpU0AAIcXUpySoLsbKp2ZhcZjV4nwqRNoXNSSEMU0Bgml2chkuq9lHpneOGzZyGlLlpUUmmoggFRJBdShzAPlILObBgSl9odeoLlIH91SlOL0oJlpKmQwsHoa9yFB7wPkSG9ealCiW3wqJWwUAX+FHM7tu/k14todNJQFJ5FspgVJmzCzJLFSBTZ8CwxCXB9DN1AFVahSb1smqtgatikPZjdRfDRXiulMuapBW1P4Xa99lC997xrsXBm2aAnAAta2Hawtb3i2ml+IOYMCXsdsNi0Z8hX3lEuQ1JFk9Q/U2faw6XZ06hWFuWcYLP29hu8DLNHV6amkpBa+OUjowO/wCcUmS1MABSCVEF+oYZf/DQ7J1RWGUlQa47tdhsdz+1oBIqUFIcgJ+8q9ySN87Yw46RkUU8WkIVU7HmNLhgKSXtlzfz3eA6fWkp8VQNK1OynwAwYJ3LDyv1hDiusWpSpINQcVKSD8BDgWFiog42frE6hRolA2lbBJKianJ79WObOGMSM15k9QQ4SQGeqwSAS5LPgZcWtviEVBBFyGLgOzEdD6WjO4lUghcvlHiCp9wLOxBsABhnqswYx6QcPBAqJNtre3RvJ4qxGNqUAJIuALljvYsxHb5e4tQlJSyAoJDEYFm2bIsC3X5bEwJFwCAkfxfY4Gdn2eEZoSCFNcMGBa17DZrvFKNiboyeIocl6i5CmNmUCFOPYfWbImAAX2BJ+vIXhuep2wLWx9WhJWkN1U53D5AZgfR2feLSom7I1vM5GUgsOpd7ub3t6wnpkKVOUCkUgPUc3YAJBsQbuewi6Z5JwRcM52Hff66wPSz1GasWYAAXGxv6Bo1vFGdZseRpOb4lb/pFvAY/eOwalhdnuG+bxXTancv3+vlGlp0ghzZ+vf8AL+YtXyS67MdOoWldKxlIFQchw5AZrOAIpopSUVLqSkLLuWQPIdz72HS1+OTwiWQm6yyQ4DBVmBfq1oR0nDZjqebUoG5UlLqsBcoZg7gAYAjWP8vHJlL+Pk6H/wCrQLCYgAMxcs5t8TU2Pe13ixnJSSlRY9zvCQ05slSDUPvVGnrZW+4Zh87tydP1AxiNoKV2ZTcUs8Fz5G/y84Y0WmrmJTcgkO3Tc+0TptGVKZL99/lHouHcNShQUkG9i6sP+ePnGz9RsTUuTm/5lqSTjwIaj7PAYXcC7jyu3vD8hQ8NKS3IAfUYf5wWetuYDODc/wCMRjqLK88D16+X5RwvXnqR8nwd0dCGnK4rkan6gVEG4HTs5cfpB9BLBSk7F8N6uX3Yv5e4VyRQApqiQLb3dg3W94tM/shItc2vbAG+Ce1sxm5eNI1UfK2FQAkGp7ktdrX6Y6wqmaCohAOEiwFIAFhUbMHYkdBiKavWpsBzb07WFhY+pbpCms1IUKXJByb5Dfh7xi7eTVYO1gdXOxDWKVUkliGfJFns2biM6VKIWUoFIJUsOAbOVqlqA5bElRBwk9QYHqVCsVLUB3V16FnS5J3xBpsqsUhXOHqUC5SxJFiBzOBYWY7ixFcQaUimp4itgyqCAxYIBSXDUqEsOojuwcdWFdCuaVEpKlAu60kpYvYhSQCciouSWcZuaXSwRNKJSw1JAKQt7OAuzkkmm+bRKUeEtNJmBZUzkuObASDyv5uzbvZcjBLFS0iY9SiAkqJUsGxdgXqICbpJwxNo0Boj4UtC180pKUkpNSkunmqUbFXLaxsA3WCzpKpgAJUouEqTMSHuTlSbJyb4tfpDeo8NiFKClKSl1Ei9IUkvf/l8I6WeM2Uhfh3EipQSRMmywlNBZlgkFSgFFiskUqu3QXYG/wBpESlTZRPKlBSpJLJI3IINyCGOHFIBYG8/Z+WSpIrVMQBWVKLUgBqaX3JCg427WyNBql6hJmVLdKRLUkmtqglQUC1OCoXL3HQQuGgHNOFol0MVSxUyiUixOSCoYDZHS8O8PUkyxWis3IUpIuCSQzKxdvMGM+RqUgtzEkgKPKuzkU2Yk74Ux3YWvOpKlElSi/3AhQS1gkqUkkqAZ7n9BcoyJTR0nTlY5gGv2xixwPn2ETIlMHDm/rc/wIaBUchLdhcN7B/l84Y0gQAaiSQGYt/Hb3h2MGjXKBS92Jsd7Eeu/sOsX1euYKJ+FTbh/vE+Zbb5x06Q7g4e2/TPoYz9alhLSggqUQovgBJS3uqkeqj92JYwOk4UV+I/NUQSD8N7l7XFkhsWvGsqSDLCFXoYuTbOw/EXt5xEvUGWgJDFvMOTk5LOXxCc9amNi5tuXGbRLTHYXUSBUb2chgdrW63H6w4OL3CVHlDj9PW8YUnVTEqUAusAsTuCkOE3sCzH1J81tfqUBxMSp+rFnHfYjOzAvaK6Ea+o1SQ98k74Y379faAC7VG4duvS5MY2t0i1hNU3mYvS7AHpfuC/U+sOIWpnUByuwGS1wds3t7RcSWOgh7xnLWCQWBUN32Bv+jwQrUohqCizi4PfmBbHb1hPSyCo0gFHQKL5e4LX9gYAKhFN1DP6Yfr17QKSf7igl8DoHzhtur+m8GnqVzJY2w4zke/7tEcK4Ypy7JNnJ3GzHoxJvFp+5LRSQgiyganIyT8un7xv6KYSDLVam4e52DZ+UI6hCJYuxIUxJ9gO++IfExMwVAgKzY7BsRpJqqRmk7tmL9oVr8VMkM4SJrhwPiCEj1L3N8wxJlqAOKQcgjdyzPc+XXbEU0KDqZmoUoghKhLSDcUy8klt1TP/AMwwuUqWSHG5FnuSTjIueu8XpT28EakNyyNydEpSXsB3PTeAhDmw9IJpUzFEJyCXZrOBixjcly6JQAsoglWLOGNx7COiPq6u19HLP0W6qf2J8FTZTA1W5m+7uPrpDet4iJdibNbzHWOTqGSQlyLXe5YfzGZqNRd7P33jm1Z/klZ1aOn+KG0dma1iEpAU4ue3b0vCM2W3M5Fyx7d/aO0ur5gC1jjfqG+XvDClhRp5sPcbFrucE9PKMb24RtV5LcPXTVMKhSGucObBQbA2MA1sxSlguliKrOL7APYZ+WICNOa1BC7/AHktlI2sbeZ6xqJkgosX5bWAD48s/rEt5GlgxhqQSWDPhg4vb7uYLKXYlXKWNLJPcjIuDZwO8NqnJBIZztdx59+npGRxSbXYpezu++Li9sWYwcjIM1K3YXGB37O1i7Wt5RErUSwQVoAO5AvzWd0ipO18n1eFBIcgKKVA5YuzAsL3Vt37GHlaOdKHLLmAKu6UqwXD3uCO94bEB4npBO5CPEBZgxIG1wDtcP1s+YClQ04CZqlJkkEJmBRPhqJFKXzQSkAF7VNi6SIWu5RJmB3DlC87sQCd82fyjS0/C65SxPlFKCAlYmS1qKyRYMLsB5gPkHEN0UsmcnXTABKpFClBjS5Is1y4AfYiGNLwVWnTNWompZUGJYFyC6A7MwX2YghnaFODTkImrq5zKcS11EqKQfgIQWWUPm9r5d2f/wCtapiJgm04lkUqQRTzAKPMG2Fr3dzE8ux8YBalS0gCtRK1NchqXLhykU8tIa46M5Jy58lZRMRLWoAziUBxSpw6qyFMAKCHxcDq3odVqV0JpS1KU1uCMhiC7sAQBT+ghCRLrlyyTcGpLqYBQ6FIdxfY3Z3wCOJWEsqhnRpVLqqUhJo5LUubMwKRWolQIvdt3hqTxeeCsf2rKIdYlglgLhyl07OA1jHTNWFyilHKykrQXoHLcum1gA3ekehZoqUpTywFGoONiBfmLmNJy3ZZnGO1UgklcsEEk2yLGxcta7Z9+0SqbdRSpLfRF+rflCS1pJsWO4y1s5/WCePu73SPn0iaNBhE0pUyrE3G4LZLjDNvCJlVTFKNxYgEficBIHYAm28xUV1OtSVJS3M1TAE2skt0zvEyFCpUxjUpVqjszBhS4sAr1gAYQ6s8u9r+5Nr+sdqJYV5dNu9/IwGdPKi79z0a3lnb5xb+ocWtu5BA6Wtf8oFkGJavVeEA9gTgMQo9G3LOw7ecE0UtJUTMAALi+GYslsN8LjJuewurRGbyqmPd7AJpBtazh8XPrCWoWJEupRUQF0XqYFbkYNma+zXhSoED0egUmYpC/wDphkouajSPYsNx8maG5spVRVSKQkAK+8+/b2hnQyHlpClKXvU4u93ChYj+MwTwQDYEhyLmwa+28NJCYrNm0pJSxIwG/eGxphMJUWSE7+3pS5A9YU10pLgYcOdh0N8ZeI/qykjYm2bXscO/n1xB9DNGXJShx8Vdj1awt3wdv1gk2eAooUlwkABrOzBh3Zt9sRjyplbFKmIuxe/MnDYIufM9oMueVSwQWNizuAcMLYECWRN4B8R1KmY0AYp9msfy7QvJ/tpM0F0pFXNscA/8Xh7xwQQrcBn/AG98whxtCVSxKASK1OohnCQRt3clt/SNEyWg/wBnpipUlKXqKkusUgXWoqUbZuwsLNFZoqmFyAxuXP5dQ0E06011Bx32Dbdsw1qdKhVSinmIfpcPGak0U0hzh80BDJO5Ln5HyaCT+IUg7vY+oYv3hHRWSAClvw9Pb6zB5wEwOQwAIZywtv1/mKj/ACyKXGBdPEzYOyQC126fs0D1E8juFXYAdHtCU1IDjp+8VTrXcUv+EjYR0SiujJMYXMLinIYqffuRt/Mbk0o8NKQT1Dl3zkjzb0jDUr4SkpNhd7pD47b9neI0ksBSqSHsaWy5Khg8ov5WjHtFvgYlzlJnUy/+5UFO7AM9TpSQCH3bfMG1TJJZb/CbjfJJO4v/AIhnTcPQQJzlKyQQXsm7fDguzGz3getSwBtYBJ6Phh6DMK7kPhCuv1YUGFOctSAbXc+kL+MlTpTSSMqUkkbmxa58+oa0A1NUxVKSKfvMkswa/VrEPuekNS5aEopYuCzg2/g/vAMFp9QUOULWhxchkucOkJDgMMu/UGA6jWzFPzzCpVgSpb5cMH9mgeomDFx3PT3iqtSktik2UVWsbMAWJBdybWYXdxVJE5LaXXlJUapk5ZcBS5kwS0l8VJX/AHOlLFPfaB6PV0GylBSWUXmE5IOQA9XcBgBh4NUlgJamACXUC1JUPhAFsdXJiPElIS6QuYsly4pTgC5UalPYWAxEUirZm6uatFU6sKbnCnBOC5qyQXKXL0lSdiyb6dClzqfGShLeKpyB8FHwFIuec8uecB2Aamp0omE0gSlqBSQS6FuOWrodgT0bGc/QcMHjCYtJFICVUrALIC0VEHANMseh7xHEqK6PUa/iE5SSioJSSbkO1mQCkvV8PnaFpMyaJKS5UosFFylySfhT0Z2scBycxWZNqmIlJKhXQQpTEFRNkAMz2qcs1rXhgAqlTi0ybzFCAwwhSkqmL3U55QEWsDuWpc4JfA6jRTQkgrrugBlJDufumlipio2Nm2F41grUI5UafxE7K8RPy7fyYBwzSAuEoEvw1ciiAxdiaAVEnIS5AJJVbMX1BZqSpm/7QCUZIsGPvEt+40vYTnzUAAhlEHAA/wAMS0VmFRZwz9BtYeTuRET0oUP7diGdy5BGDfez36Rm8f1hpSkqN2SSLMC5PuwAHpeGMa0y3UaXFZsXxLFQqubFRqI83Y0w1MWlBplhRU1hbGMqHKL5Oe8ZcqXMWmkKMsO7AcwBFNI2QAAAHKsbGG5WnKQRLQW3NW53JJJJPS5hAF5yXUUKLYZ0gh8AC92uXw4AMEl6xSkupIBL9b9M46XgYSWYtbLOSx3c+sWQ9IZlYYvch7sLYS5zAAprZi0pVTu3KVPSGZw5qa1nfGemRxLiSxpDNmy11VGwUUnmYvZLpcAWsQ5FT535igk1Uiz1Br4YqfyPR8xk/aIlOgXImpUpKJ0lNYTeY5NRSAWpI8Ni96mLXEJ+wz0/BD40tJskgMUAtQzgJbOzenrDur0FKL7h3A2MTwrhqZCAkPSkMCTfZDfkH2teGNXc9HYb4DUs+5x6H1m2NmHO0CaSACo+464jO8NQTSGIYuGY2OBb6aPQokAF3Yixe9Vm/Y4gE7ToJD2IIIIt0t52+cOxGBqJJSHAN7+WLWgIWpgxAxa9vrHpiNibpWdgcOTl9mN92bFnjFMpRUevQZD3w/16xomS0GSirJZ+/wBPCalqmz1qIKEBICQWKhcku1t2hiWSMe3SJEsMcCrfz3t+cUhAtFqb3Ibvfcv5+kCn8ZUo/DYg4cdmDjq/vEa1KUJJZxZ2uejC9s/TRlJW66yyq/0/OxPs0XtTdkWeq4SAogi4OQQMgdff37Q+dYEJpUpy5NgAQ5sO+0Zeh0zpC/E8OosALk3DgE+R9t4rxOakqcVddvyFhd994UY3IbdIibNDkg23bvCclYrAZTHLANfyVfeComMk2Djy+doFIn+QJsC7XOBeN6MrG9dpzLNiDsNizE5w2YjTTVAkvzMH8tmeHVTPElJTMBB3LWtd82DfQgX+nABwSRYA7KYgBg+z3/zGF08mrVoZ+z3EFokLTOIUtDql07kbHyt5w8uYZqmKS++18YB7H2ELafhy1L8MIKQLhZPrSbmzgdMe7+p0vhBNS2AuWYl3uD1cWiG1baGk6piHEZ5QClBTexIYk7skxmT0lA5piqmcCxCtwkPkly+AGMPL033jyl7O2Oo33YQioEJIYZBc9PM/kOgikDBq0oUXJqAvvS5tb2O+4geolmz0kC5xbIJHSLeIQ5cs+AL/AF6QPWTnLlgCHKGvs2RfG2bPFUKyNPJKimo9SkFzSCfK2QPRu0SkS1TFBS1UjAADPhlEEF8cuesMaHTzlXYJDEOQlrsKXbLHLdfVQ6YJJJW3UBNRV0HKhlMR12MSA9I1elExQU6E0kBKpLAFnAcKLuWY4vGBodchVCUhppmqUs3JCGOWZ25jSb3Va8Gn+HQaXWRelloUoAOWdLFQZRtc+kZvDpyfFl6n4EqKykGlav7S0OCB8N2BUcgHeMpJqWDRPxPZcX+yVakqExUsoSSCCHccwYEA3c5bB7GNfTaaWmVLTLKgwpAsORJUKXbHK7Eh2F8x4n7Yfadc6V4koEJRcqBFnUpABAsPgBdiRWkPYPv8E4spaZKVTEpGJh8NIL0pISlLmkW+IWAFgGEKKy6CTqj1c/TVAOAoM1iwb8OCA4U3kLxl6api6QHJYKC0MBYAJSQGt09BgW0MvxEBaQ6SAEXpJuxawyHN3YX3hEcbAXMSShNKylgZacNspaS972y/kFTsLwJcR4gJTqc1EUip2wpQwOYunCXUx9YU4TKUpSlqtZgMm3MknN3JLCwc3JwZXD5s6cJBQ1Ut0BSlBKZPwrWpkulSwmhIZwFk9W9LM4YwebNJCfuoHhouGZg6vdX7CrAyPEYgUeIuxpSQVsTmlwEj/cSBY5go1Ew3OnUliHFaCWLlwHG4IZzFtXPCAyKUEllUsCoqtYncXPpC2j1JWkkFZS4blNwLMoFOQQem+0PawtBBxB02krckJY026ksqzfT2jjOWkGZKkTJoIelTIbzUrBszB4IgMtRJ5SEsnDEO/cggpYdj1jT4xqkiQSSEuxYB+V2sBlj2huLQk0zJVqtU4H9GhCc1mek8uHZKSfSPnv214jrQJK1zBQpSikISUhKkEo3JJNwoF7ZyHj6b9oeOp8CYqUUKUmUsgMSXYsgABzt9CPGfanSk8JlJX8UsSjzOFPSEKdxu5JhOLSyCecGx/wClfGp2sVP8chQRSRnJtZOALfP29tNKSqzgg4OXYX7/ABfn0j5J/wCmU5UnW01gJWlyA7kYBSRggsC+zjcx9hnLACSQSVADF9rE7Z/iMy2Y2rklyQeoNzuLi3pdoSmKpucWbZtmx2y/5xs62Xa5ABJSPk7D394z5ujK0KJ9x6LwchiPnDixMy11OwJAP6Y+h3imonOGKQGsHBIsWxt5jDwLieulJX4alJBTL8RI6NuCQxZ0lrMC8D4ZxX+oRU1CQqwXyqLHLdiNrxqtPfwQ5bTQGlBQqm5+6m5tlk2ucFoBO0JTkMcGzf4v+cK8QmiXqpEpbt8cwIUAWKSoBaSLKJI9PNh6qvSKTaYXYAVuGbuzdIIwn0rBzj2eWm6fIAx5Xt/iPLyZkxc0SkhIBJuzAAjN8jdrm3WPp2l4dKc80pez+Ixba31iGF8H05A+FJAYFJSGfuA5Pd4upLojDPJaPhyESwmaUKJKTUFABIW4e46hQsbZtD8rhyF/EoWYhWMmwICWJt1e941NT9nZK2BWT5qdwHDfXSAanggUSa03fdmFrejRKUrKbVHluKLEqfTzEKSyUgc1rOQ9vMs7QnPlptfy7b49o9RqOAsOUgnHxOfeMxX2Um/iSe1vox1R+zCTRoaAGVKNgb3AOE/7Ttv2gEjU1uoJaWkywEkuDW1mHu187RicV186RJWgMUgJDsCQTMQn1N29Yf8A9YmywuUEVLdRSUoqpNKRZO7MobByLjfnnFqRrGSo9xrkm6kVA2D7O7q5XyGPm8ea1fF1zTMUpKkhKiBy2AHKSHG5AL9+sYmk4vqZSlyZcqbqpSSUrqLqqLuygAE/eDkNYM8Nabi+pfwzpykSkoWEkFSiFGikhuYlQWof8T0jLZJZovcnga1ujVKUFOpSVJCiC3Qnrjl6jaFpxWsswAHpgNgP02MJ6/iuqWtRMg0TEgJSbEqAKHBOAoqSW7HDx2kmahaSqg8xNmPLtbr69o304SbaM5zSQ1JSu4LF3bpjcn0/aAamWobkMXyl362DWZrvBtRKWVik0ukBQ362sz/XlRHD1Jc1O9mY+9/p3jTZXJO6+BSfqSVBSi5SzFXMzX/cwwgLUCmXlZ+F7NkBnyHJ6vFtXoZyrISSlndie5t5gfQi2h4TPCgaaQFUKcgF2FwSRhviw4gavIXRnnSgKCZk0ynKWODWLgJOQX+rQhwsrmaibOVJSpBChNNISmpOACktUohyEvk7Q59rjRQtScKDsR8SXBYsR3xggRXg+qc0KLSzPXY3LrWqUhmDByiYP/l5xzzzI2jiJsSNWg6RaymT4RlqBCjSlMtLoCCghSlstJVXclQqYCNPQaGSjT1KSlZWkkhQr5Uh8MOYEO98AO0Zfg/1UrxFjxFTVBKkrlpAQKgFMA/KkFVLMTUC4N49DruGpCFEhc0UkgYKSHUliGYCohwaeVJ2vnp2kVKrRnazjJlS/CGUywt1EBSAUgu5dKTyKFySCQbmMPimi0yJqgtDk81lzEtXzEEBgLk9bNeLcUmKRMUhavCC5aDzNNUPEmpRUSA7gFw/e14Z4f8AZmXxCZqJ2pDTEzvDYVWCZcs7LGaiq9+aLqskNnpOE6VK16iaFKFU0ykt+CRyf+fin1jSn6UK+8o43/byiOAcLMrToStSSu6ltgKmKVMIB3YqZ92feHk6UHF84H6kNGqeCWYuo4ag5qItkAt/Nm9YpL4UlGFq6Yz8435ei7t55if6dtifW3taDel2LbZ5qfod+Y+n+YKhaqTyEqHwEj4QbEAMw2+jHoUA7hvn+sWJ6VfIflDeqnyJQZ5OToZyLorSe1vyjG+2Gkmf0k1SwSOUOe6kjfe8fRCQMBz3H6kwjx7Qf1WmXJU6awHUACzEKcA+UTPWtNUOOnTTPkX2OcrBluFyyAoliAkkXBbIpZjm3S32ZEmYpnTSEqtbOL+WRcA+UYHCvspK08oy5QKipVRUSCTZtgwGbdz1jWlTdQkBPxJAYF2LdxeMU8UzV8nn9fNmzdbNlGqWiTLBdrLUQVBIJyaS5AeydmYv6HQTZkoALQUfhAU7j7pYMentD0zxC4KHfLlnwLsL2AHpA9Pplyy6EBJPQmFF0mDyfMPs39n/APU9TrJoWZaU0pD3cL8Sxtewa+xaPoX2d+xSdMqqZNVMANQASEgm3xF+bHaOl8BKZkyZLQmWqYQpZQ6aiMEgWe5v3hgcLmMxV8yfzMaQm4qrJlFN2K8X+zJm65WoClJqlhPwg4Pn0YekF/0iWlgVrsL2A9TBhwhW6k+38RJ4YgZWkegi46lKkyXBN2A1Gj0zu6h6pb2MVTLkAguo+zdMAQwuRJG5PkWihmSh9x/MvFrUfyTsXwERq5SCAlI9ibGKK4hLf/pu2CwD/XSBnVJ2QmITNxygXyA5+vKEMPI4shPMEU7WaBL4jKc/2u+BAhOAJNIu+R++PSJOuV/t/wDqIdEkTJ8kpYyQzuxIF+rPmBr4hJIbwrAfdUU/+ML6pyb/ALRSVKS/M7dmi1FcibZyVaZL0yCHUSWmTLk3JzuXg0vXSkpUgacALIqVWazS5HO9QAc2fc9YbWqWUgISB/yuT5mE5qS+B6QWn1/oqaCSuKSqKP6ZKhnmWpRzZiQVD3hNM+Skn+w3bxZg83ixR2gZljpFLauF/onbJTPl1KPhJAYU8y1HyLqHv2i51Ulv+k3kVfqTATJEVMgQ90Qpjaddpx/2Sezhvyi+p4tKKWRLoTu2QL9++fLEZytPEI0oJDO/nnb6ES3FjSaFPtfogrTBEpBU607VLKWKSUteoWszslUMcG4GOYrFDlDE/eLmdkFnC55SLsWGRn0Hh0KDAhNlpdjTUGKcfdUC3YCKo4exSbhyCxAZNVDhhZSQQWcOKR0EccuTpXAgdJ4UuhApLBSU5AZSizkkuRZybMGZrLz+Jy0MfDJY8zLyabt6l/8AMb03RWIdzcBwxY1PVklw3sY8xO4PzBSyyVHlAyQN/wDaO57xpoyXZGovYydalMzUSVkEg2pBf4FCYlupatyd4x+J/a/U6GfOTKCkInTDOAUCHqZDi1xyfKN1PD1lyhJNIKjZ2GH+besb/COGTQlSfHmppUzIVy3SlTi29UXqpPsyTxk9NL47b/pLHZrekWPGz/7aoiakIJSSCRuMfwY6sdR8oyr4NrIPGF/+384j/Vl/gi3ijqIunUDtBXwFg/8AUJhvSLRRHEJqiwT7hvzhwagRPjjv7GD9AKKmaj8JH/x/iKKVNOb+Yh4ag7Ve7frHeOs/yYP0AokzesXpmn70NCYvt7fuI4qV/t/+ohAKCQv8fzix0qvxn69IOpSjv7Afs0Sjd2PmB+0ACv8AT9ZivnFVSRutXv8AzDZlo3F+gJ/LMV/tvTSdy7qb5G8MBT+jQXc/P+Yr/Sy2JAfs/wCkGm+EkAuSbPf3tAfBrUX5EjAw9+m294pEgQlJ+7be8RqZNtkjtlu53jQRok0FSWWR8KRe/UjMLTpq2AIAKbvY9d4aYheXp0jCST3/AE/eJWkJUkUsTi/WNKZpXlyzU1mve73xgXhebQg4rb7xLEeQItDsKFZErn+GprkP6N2vFpk0C9CXx1/W0MytWA5Q79Ba/cN+sJTdQpLBwXfYb5h5YYFtVkE3tt38oXCIKRF0SiYtYIBIRGnpJANsk9oqhAHT69Y0OHrbFztESkWkZ0/QKCgDSDtdvziTwyYbFJ+X6RrzZKiDkq3sDt0/Zoy5elUS4IBB6sR7RO4dC0zhyh939fyin9GRsPe/tGtp9NNayiRgsf3iUcJe9TP1/WDcFGN4bbCJlFjbPl+jRp/04FiVBT7i3uI0jwsgfClXfB/aE5IKMVCKx4ZckVNbZ3bI74xDC9CtYPVICTve6jvfIvDC5Xhl6GY3IHnf3hhGvYq78zejfoIxbNEjOGkWQsEX+75XLE/huLdoU4hwysJZjUo3VY3ZOzMGDMNo306lXr3A+v8AEcrT1JdRS9mb9/f3gWHYcnmODyEuR4YCmLFjexBDvYsTbdvfUlcIRSkLoBSAMtjbF2Lj0hqVIAW9IcOCWFyN/P0is3SVFwHH1noYHKwSK65bLSaQKwCbuH9o4K+mhsyyPvAhtj8oFMU3MBfqzmNSAZREplwZEp+Yqzs7fIxZcoD7x9L/AJQDBVARNYi4Qm24JY3YjziJ6E7W9XEIComh2AJMQdQbsk262gdLnlc4u+PT+YKJjqCXs7ucw6QgR1Bpe56AD9ot4aikO19oLMKJY2Aza3yjv9UQApQKSem9u5z/AJg+kACaspISSBs38CKLUWOS3t7QNE8TVP4QN8vSn1e3tDKXAchIS7EJJDd8X8ofAisrQKpK12s5S9292H5xnpmKU4c0JYKPQPbzMML1bJKXJ7n9thDJ0iVJQQ4QxyWcjJLfVod+4CEmXzEIDv1OBbfaHdVpfDSQlyfvH6vvEyNKlJSxsom53Aw+LH6eJ1GvIB5A3V7MNhCb9gEdIhQWFeGpV+47WA9YLP4ay0ulSEq6qHnk/D6wfQ6kzCaQwYX2SOoBjpGsJWlCuc3JKja3SxbH+IdsVINpeHmWCqoKSRZmuT+g+cVRpwOZRDvhv3OYsdeompuXcOCfcWbzeFtVxGWX+N7YsLdjiF5NjwivENfUzpbuk+z2yzXjKmKPXMPq1SCzhwAWBO58olAliliCQfrDX84tePRLyKSeHqOQ3nDA0Hce0O1vcR2REObK2oRGlhqRpi1QLh2gqEQbRPW1rHv+YhOTHQWShbOWT0cj94Zm6cHnZ22sQYvqpKiOX9P1jpdbYY+YaIGICYBMIQaMOlQYFux/iJ1PEgS1FQNjkQbWyyocyEq77j1jITN2bHcGGsgaspThiKe5L/kIY8Nk8iieod/YH94xkTIKmbBQGgmUpX3CkPuQ/wAiWgGqlGWUkOpsmxBuDcbG2YGnUkbmJOrJyTE0OyJ3HZbgFB8mjv8AVajaSQm1yw87GCStGleSB+cSuQUuxeHgAPjJUBUnzDuR3ftFlS72AHY3/wDIYgadVSbpY7GxH5QX+sfIHoIih2ABjq46OjcgjxYgGOjoAIqLG1PnAEy635lE+rR0dB1Yg+nkqQbrFPTMGnasFVIS/wDuFo6Og5yMqeGhe2xuevl0iq5UuUeVKVH8RDx0dCTbwDRVcwABUxy4sB9WEZ+t15V2HQR0dFxViZOpkiWWVzkgEMWAe/r8oHqtUshJVboAGt5bR0dFR6JYTTy1qUAXYdfmAYe10xgUD4Rds/OOjohu2NYR0hQlyki4Kr5bl2/f1i/D1AeJMLHCQHAtk/pHR0FXY+AGs1qFsUpKVDHRozZh946OhpdCYEmOBjo6NjMulR6xZK1dTHR0Sxo1dKpbAKFuv+IeLgggO3l8wY6OjmbNkaMxTJcZ+rRBWSHNvrvER0SMyddKK1fECGxVCMqdQSFgl8H946OjRexLK6UvNFJsevSHp6ADHR0EuQiciYPOKTkW5S3Yx0dCGDlKUM/KDhfeOjoQHGJWryjo6E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2" name="AutoShape 6" descr="data:image/jpeg;base64,/9j/4AAQSkZJRgABAQAAAQABAAD/2wCEAAkGBhQSERUUExQVFBUWGBoYFxgYFxsaHBsdGB0aFx0ZGhgZHCchGRwjHhcYIC8iIycqLCwtGB8xNTAqNSYsLCkBCQoKDgwOGg8PGiwkHyQsLCwsLCwsLCwsLCwsLCwsLCwsLCwsLCwsLCwsLCwsLCwsLCwsLCwsLCwsLCwsLCwsLP/AABEIAKgBLAMBIgACEQEDEQH/xAAbAAACAwEBAQAAAAAAAAAAAAADBAECBQAGB//EAD4QAAECBQIEBAMHAwMDBQEAAAECEQADEiExBEEFIlFhE3GBkTKh8AZCUrHB0eEUI/EVYnIzQ7IHU4KSojT/xAAZAQADAQEBAAAAAAAAAAAAAAAAAQIDBAX/xAAnEQACAgEEAQQCAwEAAAAAAAAAAQIRIQMSMUEiBFFhcROBMpGhFP/aAAwDAQACEQMRAD8A9XodTSRd3yWtfbysA3lB5vE2KmSXerBxkdQcZ2fci6qU4sTuceYNsANb6MdNRWKUpUXYlktZ7+ov7gxMnTNErGf9TdIdQKncA2xkBLF7EG1vyjPlz1pehBL3LDG3Rw5w47tDUnhaUKd1F8EOWKrl3cPu9o1JUuggJY3dRVcnvbGMk9rbZNuy8I87I00g+JKUkqUP7hSUgMF35VDFwbguO1oKJU4D+2TT+DUKqAfZC0usW/FV5CNcSDNXUCHcg0MksRupiThxfr0huTw6iXQCqxNlKJDdgfcA8oeGnYjG4FxWcvl8BKUospQmlksWyUMcOwPw389VM0iYypZICalGpLhQwmlumDi/rANO8qtCUsmxBLC45UvjLBhb4HG0TN1BSC4LvYj1uXP00UiWOydV4iVqSlSEpKkmoM9JuQ7W79xGbMl0y7kKH3W6DsTeEtbTMlrQFy/7ZRMAJcgkkuXYggtj5uRDsmXTLbcOyTtcukbtcdc2xCeGCyhKegBDNZsdbbgbfvCslm5gpJ6VEjrvmNQoDMMhIY2c2e4PnGdN0xqSQo07v9HGI0VCYuqWxdZcerD2Dp3s5H6CLkKFdaCC5Sb9Mvm472iw1FylwCL9bZ/W/RoYJSpLlIIa/fb16xpt8bI3ZoZkkChI5kgdTazXJLnv1aLJ0zqcGl2AHUtfu+bHvGfOlouEuCBcJLW6hIw2AevlGkJiCEgKZSnsSxsQAb7i3q/SIaod2RLlKVhFQJJd2NtnOcuPWFZ00g3LWLNe5wSYa03FQgtkFIf/AJdb26kHuIV4lqAXULMqlslgW/Y47mKjzkT+CoSxBBFTO/pe8I67XTFMkkAAnGT6/OLmbzNkgAH82haaqk3ycA/o8ej6dK90ujh9Q5NbY9gQmLBMFN7xwTHqxlas8eUdrooExYJi4TE0wyA0jTJUGc1HDBwBd36bfxD2n001N5OBS43JIDnyvsWhTSqVhIPoHPyIf19I25OpCwLqCtlEEbXHS5ThyMRxa85R+Ud3p4RnzhjK/wC4imY1QwMAB8lns7HvFE+KlV6WDXS7qGyaSLO5bbru1kziHUSQN7hj3bHr/mIkapBAKUsXpDuQwvjOGFuo3tHizk1isHtRiv2W1i1UlCSCT3A5SQxt2fc4vCU8EGk81QBOwdvwvfcsT93vBFLrdQLpJuRm5wCFY22IdvPJ1OsmS5hVSKwP+SSLlmNTM9jbDBoyjfRoxnVz1okgISgAC4JIJvSS5DO4zY8zdYBw/XqpPOy3NSZiqQcUoBSXN9h27tdHHZcySmpM2WQ70kBi7CyyVPfNV39A1w2VLVSmVOoqUXQsOCA9wgKIqyGdj0irXaJEJvERISaZanC2mKQlIBU4JUz8zpKSKhUQNjg8grQSVlYSQR0SGNlKSHV2YEj5w/O1yEAKKVAhZuWsLiokPUAKWsQC3YhJctOoURMK5arUio/iuVU0ggKRtZz5vk/g0NOXq0LAS4LBQd3Ld1XuHL/8T0sPWTkgFLgqAqFT7AWZTMCQWPreJmoTNNBIKz8KilJsaiCCoklVz8JsAOjRj6zRqlrQZkwKqWoEKchyk3JqCnJpbmcMLPhDNGZqlEJUtIRZRUoMTbISA4uac3IqOzwunRLP/bWOv9wpc9QA4Hp8oHI4g9Rr8NBAKijmBBsHTSFpN+hs2XBgup4fpZpClrlKYMDMWFKbLOpVTOTm8UmkS1Yyqfdu+G+ms/tFSlyxJI3Y+w5cAfp5wPSyHLuw+vfb0EMFIRZJubE5fz64jUkhaDSaQQzM6wAb2FnwzeQi05KqQTZWFC1i/wATqscY6bdGQkBFgVBwHO56BrgvZ4rKYgjG1Jcu198m/wCRjJotMtKQSglZKyAAySyg9wSQwGDge+x5U2kKNRIs1wfVO93xnHlEaUNflxYJtYWBJPZ8Wd8wCckhQD/C6i79eUMAXuX7URIw+nQpypZINnG3pcgEP22iZixubjq9/Nh9d4rKBWSSRY9G6HB8jjvCvFyQwoSo5BLgdMjKv9v7w0xHmftjpFCQDLypYB5WBKgVOLsolh8QNyGaPVf1KRISVEmwJX1YZDWSnfO/WMudNBdP/TuFWFKSQCbguMAl8ikPDWmmopoLJCAAkbNSwFzcABuohPLGuCk1YOS5S9JLAli7MLgBKfIQMgENlJJLP39mt7iDrmpQylWznI2fsb5/eBahYURYF7fM2fZ3io4EzI1clNSXPVsWNr/LPfvGZxXW0S2JIdYAUnd3AF7AuwIYhi/aNPWSgFEpAZWxewAewe/l265pOlJISSE2IIdIdwMirG2zx0p+FGLXkSJNKU3AsHJJUVHNyTcnHl0i6dRcJsWL01Alu7Bm2zvF9PPIJbfpY2D3Jy7QY6kEAPYYBs3l0jS8URWbB6rThyoEAgOQThurYjlSnSCHBLXyHyPq2BmDCfSBaxFybHc2O7NvAjqUkmmyQzMOzsNjZozUStwgdOrFj18zuXz6xKNOAqwAfp/EFVpS/KW7bR1F75j0vTySwzz/AFMHJJoG0SExemLBMeieS3ZQJiaYvTDH9EoUlSSElr9j/EJySBJvgmRplICZhQ6VFhvjcfWxje0ySo3Ch0Scvi9yzsdrRHFNN/bSlKf+mWFz326nP+YWkrUsBKk0hPuTjKuw+WY8zVn+WG77/o9bRh+Gex/H9htZpTMeksD0IL9rW97DqIXlyVSkgOks7lrIG4YOV3N/LpaJB5gStSXd3UwuHBuxAuH7CATaCakhVrghJcuWFwLjOPnv5k5dHpxXYpxGWulS1KDIUAxQHcfE4vf4jk3J8jKVBJZMoFQaplkubkgB8uc2HRwz01mqUUMhSyh2SkFy5NwrlFN7dXD+aPB9NL8BLlSrNQlIUwDsDhjY5L4sWcTGI5SNdE+VWyUgKO39QsBrppP9u3Rm6QXS8FlmYaRSzFA8RCw+1Lp5b3uoF8C8Z0ucFEkBaRZ6QASLAOsYI/2s52OTGk4HNUtExMog2UFKOzAgWcszNvu4zD2v3C/g9AvSrNSilLpFKVKUyVsFOVpIdKhc3spxdyX84dSZQCzNQQpJClUhVvErKAsqs4Www6gfia2/qtAqXzLal1MVmgXcupSlBwXApvZILi0G/wBLQsCXRLWqkCpSgQq7uUVOXpTdsAC7WxayaJ4PPSuKyZ6UmWpU0AAIcXUpySoLsbKp2ZhcZjV4nwqRNoXNSSEMU0Bgml2chkuq9lHpneOGzZyGlLlpUUmmoggFRJBdShzAPlILObBgSl9odeoLlIH91SlOL0oJlpKmQwsHoa9yFB7wPkSG9ealCiW3wqJWwUAX+FHM7tu/k14todNJQFJ5FspgVJmzCzJLFSBTZ8CwxCXB9DN1AFVahSb1smqtgatikPZjdRfDRXiulMuapBW1P4Xa99lC997xrsXBm2aAnAAta2Hawtb3i2ml+IOYMCXsdsNi0Z8hX3lEuQ1JFk9Q/U2faw6XZ06hWFuWcYLP29hu8DLNHV6amkpBa+OUjowO/wCcUmS1MABSCVEF+oYZf/DQ7J1RWGUlQa47tdhsdz+1oBIqUFIcgJ+8q9ySN87Yw46RkUU8WkIVU7HmNLhgKSXtlzfz3eA6fWkp8VQNK1OynwAwYJ3LDyv1hDiusWpSpINQcVKSD8BDgWFiog42frE6hRolA2lbBJKianJ79WObOGMSM15k9QQ4SQGeqwSAS5LPgZcWtviEVBBFyGLgOzEdD6WjO4lUghcvlHiCp9wLOxBsABhnqswYx6QcPBAqJNtre3RvJ4qxGNqUAJIuALljvYsxHb5e4tQlJSyAoJDEYFm2bIsC3X5bEwJFwCAkfxfY4Gdn2eEZoSCFNcMGBa17DZrvFKNiboyeIocl6i5CmNmUCFOPYfWbImAAX2BJ+vIXhuep2wLWx9WhJWkN1U53D5AZgfR2feLSom7I1vM5GUgsOpd7ub3t6wnpkKVOUCkUgPUc3YAJBsQbuewi6Z5JwRcM52Hff66wPSz1GasWYAAXGxv6Bo1vFGdZseRpOb4lb/pFvAY/eOwalhdnuG+bxXTancv3+vlGlp0ghzZ+vf8AL+YtXyS67MdOoWldKxlIFQchw5AZrOAIpopSUVLqSkLLuWQPIdz72HS1+OTwiWQm6yyQ4DBVmBfq1oR0nDZjqebUoG5UlLqsBcoZg7gAYAjWP8vHJlL+Pk6H/wCrQLCYgAMxcs5t8TU2Pe13ixnJSSlRY9zvCQ05slSDUPvVGnrZW+4Zh87tydP1AxiNoKV2ZTcUs8Fz5G/y84Y0WmrmJTcgkO3Tc+0TptGVKZL99/lHouHcNShQUkG9i6sP+ePnGz9RsTUuTm/5lqSTjwIaj7PAYXcC7jyu3vD8hQ8NKS3IAfUYf5wWetuYDODc/wCMRjqLK88D16+X5RwvXnqR8nwd0dCGnK4rkan6gVEG4HTs5cfpB9BLBSk7F8N6uX3Yv5e4VyRQApqiQLb3dg3W94tM/shItc2vbAG+Ce1sxm5eNI1UfK2FQAkGp7ktdrX6Y6wqmaCohAOEiwFIAFhUbMHYkdBiKavWpsBzb07WFhY+pbpCms1IUKXJByb5Dfh7xi7eTVYO1gdXOxDWKVUkliGfJFns2biM6VKIWUoFIJUsOAbOVqlqA5bElRBwk9QYHqVCsVLUB3V16FnS5J3xBpsqsUhXOHqUC5SxJFiBzOBYWY7ixFcQaUimp4itgyqCAxYIBSXDUqEsOojuwcdWFdCuaVEpKlAu60kpYvYhSQCciouSWcZuaXSwRNKJSw1JAKQt7OAuzkkmm+bRKUeEtNJmBZUzkuObASDyv5uzbvZcjBLFS0iY9SiAkqJUsGxdgXqICbpJwxNo0Boj4UtC180pKUkpNSkunmqUbFXLaxsA3WCzpKpgAJUouEqTMSHuTlSbJyb4tfpDeo8NiFKClKSl1Ei9IUkvf/l8I6WeM2Uhfh3EipQSRMmywlNBZlgkFSgFFiskUqu3QXYG/wBpESlTZRPKlBSpJLJI3IINyCGOHFIBYG8/Z+WSpIrVMQBWVKLUgBqaX3JCg427WyNBql6hJmVLdKRLUkmtqglQUC1OCoXL3HQQuGgHNOFol0MVSxUyiUixOSCoYDZHS8O8PUkyxWis3IUpIuCSQzKxdvMGM+RqUgtzEkgKPKuzkU2Yk74Ux3YWvOpKlElSi/3AhQS1gkqUkkqAZ7n9BcoyJTR0nTlY5gGv2xixwPn2ETIlMHDm/rc/wIaBUchLdhcN7B/l84Y0gQAaiSQGYt/Hb3h2MGjXKBS92Jsd7Eeu/sOsX1euYKJ+FTbh/vE+Zbb5x06Q7g4e2/TPoYz9alhLSggqUQovgBJS3uqkeqj92JYwOk4UV+I/NUQSD8N7l7XFkhsWvGsqSDLCFXoYuTbOw/EXt5xEvUGWgJDFvMOTk5LOXxCc9amNi5tuXGbRLTHYXUSBUb2chgdrW63H6w4OL3CVHlDj9PW8YUnVTEqUAusAsTuCkOE3sCzH1J81tfqUBxMSp+rFnHfYjOzAvaK6Ea+o1SQ98k74Y379faAC7VG4duvS5MY2t0i1hNU3mYvS7AHpfuC/U+sOIWpnUByuwGS1wds3t7RcSWOgh7xnLWCQWBUN32Bv+jwQrUohqCizi4PfmBbHb1hPSyCo0gFHQKL5e4LX9gYAKhFN1DP6Yfr17QKSf7igl8DoHzhtur+m8GnqVzJY2w4zke/7tEcK4Ypy7JNnJ3GzHoxJvFp+5LRSQgiyganIyT8un7xv6KYSDLVam4e52DZ+UI6hCJYuxIUxJ9gO++IfExMwVAgKzY7BsRpJqqRmk7tmL9oVr8VMkM4SJrhwPiCEj1L3N8wxJlqAOKQcgjdyzPc+XXbEU0KDqZmoUoghKhLSDcUy8klt1TP/AMwwuUqWSHG5FnuSTjIueu8XpT28EakNyyNydEpSXsB3PTeAhDmw9IJpUzFEJyCXZrOBixjcly6JQAsoglWLOGNx7COiPq6u19HLP0W6qf2J8FTZTA1W5m+7uPrpDet4iJdibNbzHWOTqGSQlyLXe5YfzGZqNRd7P33jm1Z/klZ1aOn+KG0dma1iEpAU4ue3b0vCM2W3M5Fyx7d/aO0ur5gC1jjfqG+XvDClhRp5sPcbFrucE9PKMb24RtV5LcPXTVMKhSGucObBQbA2MA1sxSlguliKrOL7APYZ+WICNOa1BC7/AHktlI2sbeZ6xqJkgosX5bWAD48s/rEt5GlgxhqQSWDPhg4vb7uYLKXYlXKWNLJPcjIuDZwO8NqnJBIZztdx59+npGRxSbXYpezu++Li9sWYwcjIM1K3YXGB37O1i7Wt5RErUSwQVoAO5AvzWd0ipO18n1eFBIcgKKVA5YuzAsL3Vt37GHlaOdKHLLmAKu6UqwXD3uCO94bEB4npBO5CPEBZgxIG1wDtcP1s+YClQ04CZqlJkkEJmBRPhqJFKXzQSkAF7VNi6SIWu5RJmB3DlC87sQCd82fyjS0/C65SxPlFKCAlYmS1qKyRYMLsB5gPkHEN0UsmcnXTABKpFClBjS5Is1y4AfYiGNLwVWnTNWompZUGJYFyC6A7MwX2YghnaFODTkImrq5zKcS11EqKQfgIQWWUPm9r5d2f/wCtapiJgm04lkUqQRTzAKPMG2Fr3dzE8ux8YBalS0gCtRK1NchqXLhykU8tIa46M5Jy58lZRMRLWoAziUBxSpw6qyFMAKCHxcDq3odVqV0JpS1KU1uCMhiC7sAQBT+ghCRLrlyyTcGpLqYBQ6FIdxfY3Z3wCOJWEsqhnRpVLqqUhJo5LUubMwKRWolQIvdt3hqTxeeCsf2rKIdYlglgLhyl07OA1jHTNWFyilHKykrQXoHLcum1gA3ekehZoqUpTywFGoONiBfmLmNJy3ZZnGO1UgklcsEEk2yLGxcta7Z9+0SqbdRSpLfRF+rflCS1pJsWO4y1s5/WCePu73SPn0iaNBhE0pUyrE3G4LZLjDNvCJlVTFKNxYgEficBIHYAm28xUV1OtSVJS3M1TAE2skt0zvEyFCpUxjUpVqjszBhS4sAr1gAYQ6s8u9r+5Nr+sdqJYV5dNu9/IwGdPKi79z0a3lnb5xb+ocWtu5BA6Wtf8oFkGJavVeEA9gTgMQo9G3LOw7ecE0UtJUTMAALi+GYslsN8LjJuewurRGbyqmPd7AJpBtazh8XPrCWoWJEupRUQF0XqYFbkYNma+zXhSoED0egUmYpC/wDphkouajSPYsNx8maG5spVRVSKQkAK+8+/b2hnQyHlpClKXvU4u93ChYj+MwTwQDYEhyLmwa+28NJCYrNm0pJSxIwG/eGxphMJUWSE7+3pS5A9YU10pLgYcOdh0N8ZeI/qykjYm2bXscO/n1xB9DNGXJShx8Vdj1awt3wdv1gk2eAooUlwkABrOzBh3Zt9sRjyplbFKmIuxe/MnDYIufM9oMueVSwQWNizuAcMLYECWRN4B8R1KmY0AYp9msfy7QvJ/tpM0F0pFXNscA/8Xh7xwQQrcBn/AG98whxtCVSxKASK1OohnCQRt3clt/SNEyWg/wBnpipUlKXqKkusUgXWoqUbZuwsLNFZoqmFyAxuXP5dQ0E06011Bx32Dbdsw1qdKhVSinmIfpcPGak0U0hzh80BDJO5Ln5HyaCT+IUg7vY+oYv3hHRWSAClvw9Pb6zB5wEwOQwAIZywtv1/mKj/ACyKXGBdPEzYOyQC126fs0D1E8juFXYAdHtCU1IDjp+8VTrXcUv+EjYR0SiujJMYXMLinIYqffuRt/Mbk0o8NKQT1Dl3zkjzb0jDUr4SkpNhd7pD47b9neI0ksBSqSHsaWy5Khg8ov5WjHtFvgYlzlJnUy/+5UFO7AM9TpSQCH3bfMG1TJJZb/CbjfJJO4v/AIhnTcPQQJzlKyQQXsm7fDguzGz3getSwBtYBJ6Phh6DMK7kPhCuv1YUGFOctSAbXc+kL+MlTpTSSMqUkkbmxa58+oa0A1NUxVKSKfvMkswa/VrEPuekNS5aEopYuCzg2/g/vAMFp9QUOULWhxchkucOkJDgMMu/UGA6jWzFPzzCpVgSpb5cMH9mgeomDFx3PT3iqtSktik2UVWsbMAWJBdybWYXdxVJE5LaXXlJUapk5ZcBS5kwS0l8VJX/AHOlLFPfaB6PV0GylBSWUXmE5IOQA9XcBgBh4NUlgJamACXUC1JUPhAFsdXJiPElIS6QuYsly4pTgC5UalPYWAxEUirZm6uatFU6sKbnCnBOC5qyQXKXL0lSdiyb6dClzqfGShLeKpyB8FHwFIuec8uecB2Aamp0omE0gSlqBSQS6FuOWrodgT0bGc/QcMHjCYtJFICVUrALIC0VEHANMseh7xHEqK6PUa/iE5SSioJSSbkO1mQCkvV8PnaFpMyaJKS5UosFFylySfhT0Z2scBycxWZNqmIlJKhXQQpTEFRNkAMz2qcs1rXhgAqlTi0ybzFCAwwhSkqmL3U55QEWsDuWpc4JfA6jRTQkgrrugBlJDufumlipio2Nm2F41grUI5UafxE7K8RPy7fyYBwzSAuEoEvw1ciiAxdiaAVEnIS5AJJVbMX1BZqSpm/7QCUZIsGPvEt+40vYTnzUAAhlEHAA/wAMS0VmFRZwz9BtYeTuRET0oUP7diGdy5BGDfez36Rm8f1hpSkqN2SSLMC5PuwAHpeGMa0y3UaXFZsXxLFQqubFRqI83Y0w1MWlBplhRU1hbGMqHKL5Oe8ZcqXMWmkKMsO7AcwBFNI2QAAAHKsbGG5WnKQRLQW3NW53JJJJPS5hAF5yXUUKLYZ0gh8AC92uXw4AMEl6xSkupIBL9b9M46XgYSWYtbLOSx3c+sWQ9IZlYYvch7sLYS5zAAprZi0pVTu3KVPSGZw5qa1nfGemRxLiSxpDNmy11VGwUUnmYvZLpcAWsQ5FT535igk1Uiz1Br4YqfyPR8xk/aIlOgXImpUpKJ0lNYTeY5NRSAWpI8Ni96mLXEJ+wz0/BD40tJskgMUAtQzgJbOzenrDur0FKL7h3A2MTwrhqZCAkPSkMCTfZDfkH2teGNXc9HYb4DUs+5x6H1m2NmHO0CaSACo+464jO8NQTSGIYuGY2OBb6aPQokAF3Yixe9Vm/Y4gE7ToJD2IIIIt0t52+cOxGBqJJSHAN7+WLWgIWpgxAxa9vrHpiNibpWdgcOTl9mN92bFnjFMpRUevQZD3w/16xomS0GSirJZ+/wBPCalqmz1qIKEBICQWKhcku1t2hiWSMe3SJEsMcCrfz3t+cUhAtFqb3Ibvfcv5+kCn8ZUo/DYg4cdmDjq/vEa1KUJJZxZ2uejC9s/TRlJW66yyq/0/OxPs0XtTdkWeq4SAogi4OQQMgdff37Q+dYEJpUpy5NgAQ5sO+0Zeh0zpC/E8OosALk3DgE+R9t4rxOakqcVddvyFhd994UY3IbdIibNDkg23bvCclYrAZTHLANfyVfeComMk2Djy+doFIn+QJsC7XOBeN6MrG9dpzLNiDsNizE5w2YjTTVAkvzMH8tmeHVTPElJTMBB3LWtd82DfQgX+nABwSRYA7KYgBg+z3/zGF08mrVoZ+z3EFokLTOIUtDql07kbHyt5w8uYZqmKS++18YB7H2ELafhy1L8MIKQLhZPrSbmzgdMe7+p0vhBNS2AuWYl3uD1cWiG1baGk6piHEZ5QClBTexIYk7skxmT0lA5piqmcCxCtwkPkly+AGMPL033jyl7O2Oo33YQioEJIYZBc9PM/kOgikDBq0oUXJqAvvS5tb2O+4geolmz0kC5xbIJHSLeIQ5cs+AL/AF6QPWTnLlgCHKGvs2RfG2bPFUKyNPJKimo9SkFzSCfK2QPRu0SkS1TFBS1UjAADPhlEEF8cuesMaHTzlXYJDEOQlrsKXbLHLdfVQ6YJJJW3UBNRV0HKhlMR12MSA9I1elExQU6E0kBKpLAFnAcKLuWY4vGBodchVCUhppmqUs3JCGOWZ25jSb3Va8Gn+HQaXWRelloUoAOWdLFQZRtc+kZvDpyfFl6n4EqKykGlav7S0OCB8N2BUcgHeMpJqWDRPxPZcX+yVakqExUsoSSCCHccwYEA3c5bB7GNfTaaWmVLTLKgwpAsORJUKXbHK7Eh2F8x4n7Yfadc6V4koEJRcqBFnUpABAsPgBdiRWkPYPv8E4spaZKVTEpGJh8NIL0pISlLmkW+IWAFgGEKKy6CTqj1c/TVAOAoM1iwb8OCA4U3kLxl6api6QHJYKC0MBYAJSQGt09BgW0MvxEBaQ6SAEXpJuxawyHN3YX3hEcbAXMSShNKylgZacNspaS972y/kFTsLwJcR4gJTqc1EUip2wpQwOYunCXUx9YU4TKUpSlqtZgMm3MknN3JLCwc3JwZXD5s6cJBQ1Ut0BSlBKZPwrWpkulSwmhIZwFk9W9LM4YwebNJCfuoHhouGZg6vdX7CrAyPEYgUeIuxpSQVsTmlwEj/cSBY5go1Ew3OnUliHFaCWLlwHG4IZzFtXPCAyKUEllUsCoqtYncXPpC2j1JWkkFZS4blNwLMoFOQQem+0PawtBBxB02krckJY026ksqzfT2jjOWkGZKkTJoIelTIbzUrBszB4IgMtRJ5SEsnDEO/cggpYdj1jT4xqkiQSSEuxYB+V2sBlj2huLQk0zJVqtU4H9GhCc1mek8uHZKSfSPnv214jrQJK1zBQpSikISUhKkEo3JJNwoF7ZyHj6b9oeOp8CYqUUKUmUsgMSXYsgABzt9CPGfanSk8JlJX8UsSjzOFPSEKdxu5JhOLSyCecGx/wClfGp2sVP8chQRSRnJtZOALfP29tNKSqzgg4OXYX7/ABfn0j5J/wCmU5UnW01gJWlyA7kYBSRggsC+zjcx9hnLACSQSVADF9rE7Z/iMy2Y2rklyQeoNzuLi3pdoSmKpucWbZtmx2y/5xs62Xa5ABJSPk7D394z5ujK0KJ9x6LwchiPnDixMy11OwJAP6Y+h3imonOGKQGsHBIsWxt5jDwLieulJX4alJBTL8RI6NuCQxZ0lrMC8D4ZxX+oRU1CQqwXyqLHLdiNrxqtPfwQ5bTQGlBQqm5+6m5tlk2ucFoBO0JTkMcGzf4v+cK8QmiXqpEpbt8cwIUAWKSoBaSLKJI9PNh6qvSKTaYXYAVuGbuzdIIwn0rBzj2eWm6fIAx5Xt/iPLyZkxc0SkhIBJuzAAjN8jdrm3WPp2l4dKc80pez+Ixba31iGF8H05A+FJAYFJSGfuA5Pd4upLojDPJaPhyESwmaUKJKTUFABIW4e46hQsbZtD8rhyF/EoWYhWMmwICWJt1e941NT9nZK2BWT5qdwHDfXSAanggUSa03fdmFrejRKUrKbVHluKLEqfTzEKSyUgc1rOQ9vMs7QnPlptfy7b49o9RqOAsOUgnHxOfeMxX2Um/iSe1vox1R+zCTRoaAGVKNgb3AOE/7Ttv2gEjU1uoJaWkywEkuDW1mHu187RicV186RJWgMUgJDsCQTMQn1N29Yf8A9YmywuUEVLdRSUoqpNKRZO7MobByLjfnnFqRrGSo9xrkm6kVA2D7O7q5XyGPm8ea1fF1zTMUpKkhKiBy2AHKSHG5AL9+sYmk4vqZSlyZcqbqpSSUrqLqqLuygAE/eDkNYM8Nabi+pfwzpykSkoWEkFSiFGikhuYlQWof8T0jLZJZovcnga1ujVKUFOpSVJCiC3Qnrjl6jaFpxWsswAHpgNgP02MJ6/iuqWtRMg0TEgJSbEqAKHBOAoqSW7HDx2kmahaSqg8xNmPLtbr69o304SbaM5zSQ1JSu4LF3bpjcn0/aAamWobkMXyl362DWZrvBtRKWVik0ukBQ362sz/XlRHD1Jc1O9mY+9/p3jTZXJO6+BSfqSVBSi5SzFXMzX/cwwgLUCmXlZ+F7NkBnyHJ6vFtXoZyrISSlndie5t5gfQi2h4TPCgaaQFUKcgF2FwSRhviw4gavIXRnnSgKCZk0ynKWODWLgJOQX+rQhwsrmaibOVJSpBChNNISmpOACktUohyEvk7Q59rjRQtScKDsR8SXBYsR3xggRXg+qc0KLSzPXY3LrWqUhmDByiYP/l5xzzzI2jiJsSNWg6RaymT4RlqBCjSlMtLoCCghSlstJVXclQqYCNPQaGSjT1KSlZWkkhQr5Uh8MOYEO98AO0Zfg/1UrxFjxFTVBKkrlpAQKgFMA/KkFVLMTUC4N49DruGpCFEhc0UkgYKSHUliGYCohwaeVJ2vnp2kVKrRnazjJlS/CGUywt1EBSAUgu5dKTyKFySCQbmMPimi0yJqgtDk81lzEtXzEEBgLk9bNeLcUmKRMUhavCC5aDzNNUPEmpRUSA7gFw/e14Z4f8AZmXxCZqJ2pDTEzvDYVWCZcs7LGaiq9+aLqskNnpOE6VK16iaFKFU0ykt+CRyf+fin1jSn6UK+8o43/byiOAcLMrToStSSu6ltgKmKVMIB3YqZ92feHk6UHF84H6kNGqeCWYuo4ag5qItkAt/Nm9YpL4UlGFq6Yz8435ei7t55if6dtifW3taDel2LbZ5qfod+Y+n+YKhaqTyEqHwEj4QbEAMw2+jHoUA7hvn+sWJ6VfIflDeqnyJQZ5OToZyLorSe1vyjG+2Gkmf0k1SwSOUOe6kjfe8fRCQMBz3H6kwjx7Qf1WmXJU6awHUACzEKcA+UTPWtNUOOnTTPkX2OcrBluFyyAoliAkkXBbIpZjm3S32ZEmYpnTSEqtbOL+WRcA+UYHCvspK08oy5QKipVRUSCTZtgwGbdz1jWlTdQkBPxJAYF2LdxeMU8UzV8nn9fNmzdbNlGqWiTLBdrLUQVBIJyaS5AeydmYv6HQTZkoALQUfhAU7j7pYMentD0zxC4KHfLlnwLsL2AHpA9Pplyy6EBJPQmFF0mDyfMPs39n/APU9TrJoWZaU0pD3cL8Sxtewa+xaPoX2d+xSdMqqZNVMANQASEgm3xF+bHaOl8BKZkyZLQmWqYQpZQ6aiMEgWe5v3hgcLmMxV8yfzMaQm4qrJlFN2K8X+zJm65WoClJqlhPwg4Pn0YekF/0iWlgVrsL2A9TBhwhW6k+38RJ4YgZWkegi46lKkyXBN2A1Gj0zu6h6pb2MVTLkAguo+zdMAQwuRJG5PkWihmSh9x/MvFrUfyTsXwERq5SCAlI9ibGKK4hLf/pu2CwD/XSBnVJ2QmITNxygXyA5+vKEMPI4shPMEU7WaBL4jKc/2u+BAhOAJNIu+R++PSJOuV/t/wDqIdEkTJ8kpYyQzuxIF+rPmBr4hJIbwrAfdUU/+ML6pyb/ALRSVKS/M7dmi1FcibZyVaZL0yCHUSWmTLk3JzuXg0vXSkpUgacALIqVWazS5HO9QAc2fc9YbWqWUgISB/yuT5mE5qS+B6QWn1/oqaCSuKSqKP6ZKhnmWpRzZiQVD3hNM+Skn+w3bxZg83ixR2gZljpFLauF/onbJTPl1KPhJAYU8y1HyLqHv2i51Ulv+k3kVfqTATJEVMgQ90Qpjaddpx/2Sezhvyi+p4tKKWRLoTu2QL9++fLEZytPEI0oJDO/nnb6ES3FjSaFPtfogrTBEpBU607VLKWKSUteoWszslUMcG4GOYrFDlDE/eLmdkFnC55SLsWGRn0Hh0KDAhNlpdjTUGKcfdUC3YCKo4exSbhyCxAZNVDhhZSQQWcOKR0EccuTpXAgdJ4UuhApLBSU5AZSizkkuRZybMGZrLz+Jy0MfDJY8zLyabt6l/8AMb03RWIdzcBwxY1PVklw3sY8xO4PzBSyyVHlAyQN/wDaO57xpoyXZGovYydalMzUSVkEg2pBf4FCYlupatyd4x+J/a/U6GfOTKCkInTDOAUCHqZDi1xyfKN1PD1lyhJNIKjZ2GH+besb/COGTQlSfHmppUzIVy3SlTi29UXqpPsyTxk9NL47b/pLHZrekWPGz/7aoiakIJSSCRuMfwY6sdR8oyr4NrIPGF/+384j/Vl/gi3ijqIunUDtBXwFg/8AUJhvSLRRHEJqiwT7hvzhwagRPjjv7GD9AKKmaj8JH/x/iKKVNOb+Yh4ag7Ve7frHeOs/yYP0AokzesXpmn70NCYvt7fuI4qV/t/+ohAKCQv8fzix0qvxn69IOpSjv7Afs0Sjd2PmB+0ACv8AT9ZivnFVSRutXv8AzDZlo3F+gJ/LMV/tvTSdy7qb5G8MBT+jQXc/P+Yr/Sy2JAfs/wCkGm+EkAuSbPf3tAfBrUX5EjAw9+m294pEgQlJ+7be8RqZNtkjtlu53jQRok0FSWWR8KRe/UjMLTpq2AIAKbvY9d4aYheXp0jCST3/AE/eJWkJUkUsTi/WNKZpXlyzU1mve73xgXhebQg4rb7xLEeQItDsKFZErn+GprkP6N2vFpk0C9CXx1/W0MytWA5Q79Ba/cN+sJTdQpLBwXfYb5h5YYFtVkE3tt38oXCIKRF0SiYtYIBIRGnpJANsk9oqhAHT69Y0OHrbFztESkWkZ0/QKCgDSDtdvziTwyYbFJ+X6RrzZKiDkq3sDt0/Zoy5elUS4IBB6sR7RO4dC0zhyh939fyin9GRsPe/tGtp9NNayiRgsf3iUcJe9TP1/WDcFGN4bbCJlFjbPl+jRp/04FiVBT7i3uI0jwsgfClXfB/aE5IKMVCKx4ZckVNbZ3bI74xDC9CtYPVICTve6jvfIvDC5Xhl6GY3IHnf3hhGvYq78zejfoIxbNEjOGkWQsEX+75XLE/huLdoU4hwysJZjUo3VY3ZOzMGDMNo306lXr3A+v8AEcrT1JdRS9mb9/f3gWHYcnmODyEuR4YCmLFjexBDvYsTbdvfUlcIRSkLoBSAMtjbF2Lj0hqVIAW9IcOCWFyN/P0is3SVFwHH1noYHKwSK65bLSaQKwCbuH9o4K+mhsyyPvAhtj8oFMU3MBfqzmNSAZREplwZEp+Yqzs7fIxZcoD7x9L/AJQDBVARNYi4Qm24JY3YjziJ6E7W9XEIComh2AJMQdQbsk262gdLnlc4u+PT+YKJjqCXs7ucw6QgR1Bpe56AD9ot4aikO19oLMKJY2Aza3yjv9UQApQKSem9u5z/AJg+kACaspISSBs38CKLUWOS3t7QNE8TVP4QN8vSn1e3tDKXAchIS7EJJDd8X8ofAisrQKpK12s5S9292H5xnpmKU4c0JYKPQPbzMML1bJKXJ7n9thDJ0iVJQQ4QxyWcjJLfVod+4CEmXzEIDv1OBbfaHdVpfDSQlyfvH6vvEyNKlJSxsom53Aw+LH6eJ1GvIB5A3V7MNhCb9gEdIhQWFeGpV+47WA9YLP4ay0ulSEq6qHnk/D6wfQ6kzCaQwYX2SOoBjpGsJWlCuc3JKja3SxbH+IdsVINpeHmWCqoKSRZmuT+g+cVRpwOZRDvhv3OYsdeompuXcOCfcWbzeFtVxGWX+N7YsLdjiF5NjwivENfUzpbuk+z2yzXjKmKPXMPq1SCzhwAWBO58olAliliCQfrDX84tePRLyKSeHqOQ3nDA0Hce0O1vcR2REObK2oRGlhqRpi1QLh2gqEQbRPW1rHv+YhOTHQWShbOWT0cj94Zm6cHnZ22sQYvqpKiOX9P1jpdbYY+YaIGICYBMIQaMOlQYFux/iJ1PEgS1FQNjkQbWyyocyEq77j1jITN2bHcGGsgaspThiKe5L/kIY8Nk8iieod/YH94xkTIKmbBQGgmUpX3CkPuQ/wAiWgGqlGWUkOpsmxBuDcbG2YGnUkbmJOrJyTE0OyJ3HZbgFB8mjv8AVajaSQm1yw87GCStGleSB+cSuQUuxeHgAPjJUBUnzDuR3ftFlS72AHY3/wDIYgadVSbpY7GxH5QX+sfIHoIih2ABjq46OjcgjxYgGOjoAIqLG1PnAEy635lE+rR0dB1Yg+nkqQbrFPTMGnasFVIS/wDuFo6Og5yMqeGhe2xuevl0iq5UuUeVKVH8RDx0dCTbwDRVcwABUxy4sB9WEZ+t15V2HQR0dFxViZOpkiWWVzkgEMWAe/r8oHqtUshJVboAGt5bR0dFR6JYTTy1qUAXYdfmAYe10xgUD4Rds/OOjohu2NYR0hQlyki4Kr5bl2/f1i/D1AeJMLHCQHAtk/pHR0FXY+AGs1qFsUpKVDHRozZh946OhpdCYEmOBjo6NjMulR6xZK1dTHR0Sxo1dKpbAKFuv+IeLgggO3l8wY6OjmbNkaMxTJcZ+rRBWSHNvrvER0SMyddKK1fECGxVCMqdQSFgl8H946OjRexLK6UvNFJsevSHp6ADHR0EuQiciYPOKTkW5S3Yx0dCGDlKUM/KDhfeOjoQHGJWryjo6E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03" name="Picture 7" descr="C:\Users\hp\Desktop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76873"/>
            <a:ext cx="6048672" cy="4407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_23446_c84cdd9f_X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4048" y="260648"/>
            <a:ext cx="4139952" cy="3830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00034" y="17859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5618974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А.С. Пушкин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ЗИМНЕЕ УТРО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Мороз и солнце; день чудесный!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Еще ты дремлешь, друг прелестный —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Пора, красавица, проснись: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Открой сомкнуты негой взоры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Навстречу северной Авроры,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Звездою севера явись!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Вечор, ты помнишь, вьюга злилась,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На мутном небе мгла носилась;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Луна, как бледное пятно,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Сквозь тучи мрачные желтела,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И ты печальная сидела —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А нынче... погляди в окно…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00" dirty="0" smtClean="0"/>
          </a:p>
          <a:p>
            <a:endParaRPr lang="ru-RU" sz="1400" dirty="0"/>
          </a:p>
        </p:txBody>
      </p:sp>
      <p:pic>
        <p:nvPicPr>
          <p:cNvPr id="10" name="Рисунок 9" descr="luceneve2eq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067944" y="4428993"/>
            <a:ext cx="5076056" cy="24290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А.С. Пушкин - Зимнее утро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7584" y="5678016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c29032a3fd8f17876f9f647b4f3ca27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4857752" y="142852"/>
            <a:ext cx="4186049" cy="33488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11_1024_76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857752" y="3571876"/>
            <a:ext cx="4190989" cy="31432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0" y="1357298"/>
            <a:ext cx="49671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А.С. Пушкин</a:t>
            </a:r>
          </a:p>
          <a:p>
            <a:pPr algn="ctr"/>
            <a:r>
              <a:rPr lang="ru-RU" sz="2400" b="1" dirty="0" smtClean="0"/>
              <a:t>ЗИМНИЙ ВЕЧЕР</a:t>
            </a:r>
          </a:p>
          <a:p>
            <a:r>
              <a:rPr lang="ru-RU" sz="2400" dirty="0" smtClean="0"/>
              <a:t>Буря мглою небо кроет,</a:t>
            </a:r>
            <a:br>
              <a:rPr lang="ru-RU" sz="2400" dirty="0" smtClean="0"/>
            </a:br>
            <a:r>
              <a:rPr lang="ru-RU" sz="2400" dirty="0" smtClean="0"/>
              <a:t>Вихри снежные крутя;</a:t>
            </a:r>
            <a:br>
              <a:rPr lang="ru-RU" sz="2400" dirty="0" smtClean="0"/>
            </a:br>
            <a:r>
              <a:rPr lang="ru-RU" sz="2400" dirty="0" smtClean="0"/>
              <a:t>То, как зверь, она завоет,</a:t>
            </a:r>
            <a:br>
              <a:rPr lang="ru-RU" sz="2400" dirty="0" smtClean="0"/>
            </a:br>
            <a:r>
              <a:rPr lang="ru-RU" sz="2400" dirty="0" smtClean="0"/>
              <a:t>То заплачет, как дитя,</a:t>
            </a:r>
            <a:br>
              <a:rPr lang="ru-RU" sz="2400" dirty="0" smtClean="0"/>
            </a:br>
            <a:r>
              <a:rPr lang="ru-RU" sz="2400" dirty="0" smtClean="0"/>
              <a:t>То по кровле обветшалой</a:t>
            </a:r>
            <a:br>
              <a:rPr lang="ru-RU" sz="2400" dirty="0" smtClean="0"/>
            </a:br>
            <a:r>
              <a:rPr lang="ru-RU" sz="2400" dirty="0" smtClean="0"/>
              <a:t>Вдруг соломой зашумит,</a:t>
            </a:r>
            <a:br>
              <a:rPr lang="ru-RU" sz="2400" dirty="0" smtClean="0"/>
            </a:br>
            <a:r>
              <a:rPr lang="ru-RU" sz="2400" dirty="0" smtClean="0"/>
              <a:t>То, как путник запоздалый,</a:t>
            </a:r>
            <a:br>
              <a:rPr lang="ru-RU" sz="2400" dirty="0" smtClean="0"/>
            </a:br>
            <a:r>
              <a:rPr lang="ru-RU" sz="2400" dirty="0" smtClean="0"/>
              <a:t>К нам в окошко застучит…</a:t>
            </a:r>
          </a:p>
        </p:txBody>
      </p:sp>
      <p:pic>
        <p:nvPicPr>
          <p:cNvPr id="9" name="А. Пушкин - Зимний вечер.(А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331640" y="5301208"/>
            <a:ext cx="1008112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03648" y="5129808"/>
            <a:ext cx="2304256" cy="17281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000100" y="285728"/>
            <a:ext cx="296427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Иван Захарович Суриков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Зима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Белый снег, пушистый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В воздухе кружится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И на землю тихо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Падает, ложится.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И под утро снегом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Поле забелело,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Точно пеленою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Все его одело.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Темный лес что шапкой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Принакрылся чудной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И заснул под нею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Крепко, непробудно…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4" y="0"/>
            <a:ext cx="3011915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Божьи дни коротки,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Солнце светит мало, —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Вот пришли морозцы —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И зима настала.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Труженик-крестьянин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Вытащил </a:t>
            </a:r>
            <a:r>
              <a:rPr lang="ru-RU" sz="2000" dirty="0" err="1" smtClean="0">
                <a:solidFill>
                  <a:schemeClr val="bg1"/>
                </a:solidFill>
              </a:rPr>
              <a:t>санишки</a:t>
            </a:r>
            <a:r>
              <a:rPr lang="ru-RU" sz="2000" dirty="0" smtClean="0">
                <a:solidFill>
                  <a:schemeClr val="bg1"/>
                </a:solidFill>
              </a:rPr>
              <a:t>,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Снеговые горы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Строят ребятишки.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Уж давно крестьянин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Ждал зимы и стужи,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И избу соломой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Он укрыл снаружи.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Чтобы в избу ветер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Не проник сквозь щели,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Не надули б снега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Вьюги и метели.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Он теперь покоен —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Все кругом укрыто,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И ему не страшен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Злой мороз, сердитый</a:t>
            </a:r>
          </a:p>
          <a:p>
            <a:endParaRPr lang="ru-RU" sz="1600" b="1" dirty="0" smtClean="0">
              <a:solidFill>
                <a:srgbClr val="FFFF00"/>
              </a:solidFill>
            </a:endParaRPr>
          </a:p>
          <a:p>
            <a:endParaRPr lang="ru-RU" sz="1600" b="1" dirty="0">
              <a:solidFill>
                <a:srgbClr val="FFFF00"/>
              </a:solidFill>
            </a:endParaRPr>
          </a:p>
        </p:txBody>
      </p:sp>
      <p:pic>
        <p:nvPicPr>
          <p:cNvPr id="7" name="иван зах. сурииков зима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84368" y="5661248"/>
            <a:ext cx="864096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y_312-320x480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95536" y="1196752"/>
            <a:ext cx="3017309" cy="45259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5072066" y="500042"/>
            <a:ext cx="1438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797023" y="260648"/>
            <a:ext cx="5346977" cy="6832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А.С. Пушкин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В тот год осенняя погода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Стояла долго на дворе,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Зимы ждала, ждала природа.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Снег выпал только в январе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На третье в ночь. Проснувшись рано,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В окно увидела Татьяна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Поутру побелевший двор,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Куртины, кровли и забор,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На стеклах легкие узоры,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Деревья в зимнем серебре,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Сорок веселых на дворе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И мягко устланные горы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Зимы блистательным ковром.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Все ярко, все бело кругом. 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(Евгений Онегин)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</p:txBody>
      </p:sp>
      <p:pic>
        <p:nvPicPr>
          <p:cNvPr id="9" name="евгений онегтн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740352" y="5373216"/>
            <a:ext cx="1008112" cy="1008112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3672408" cy="54118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1800" dirty="0" smtClean="0"/>
              <a:t>        </a:t>
            </a:r>
            <a:r>
              <a:rPr lang="ru-RU" sz="3100" dirty="0" smtClean="0">
                <a:solidFill>
                  <a:schemeClr val="bg1"/>
                </a:solidFill>
              </a:rPr>
              <a:t>Афанасий Афанасьевич Фет      </a:t>
            </a:r>
          </a:p>
          <a:p>
            <a:pPr>
              <a:buNone/>
            </a:pPr>
            <a:r>
              <a:rPr lang="ru-RU" sz="2300" dirty="0" smtClean="0"/>
              <a:t>      </a:t>
            </a:r>
            <a:r>
              <a:rPr lang="ru-RU" sz="2300" dirty="0" smtClean="0">
                <a:solidFill>
                  <a:srgbClr val="0000FF"/>
                </a:solidFill>
              </a:rPr>
              <a:t>Мама! глянь-ка из окошка - Знать, вчера недаром кошка Умывала нос:</a:t>
            </a:r>
          </a:p>
          <a:p>
            <a:pPr>
              <a:buNone/>
            </a:pPr>
            <a:r>
              <a:rPr lang="ru-RU" sz="2300" dirty="0" smtClean="0">
                <a:solidFill>
                  <a:srgbClr val="0000FF"/>
                </a:solidFill>
              </a:rPr>
              <a:t>       Грязи нет, весь двор одело, Посветлело, побелело - Видно, есть мороз.</a:t>
            </a:r>
          </a:p>
          <a:p>
            <a:pPr>
              <a:buNone/>
            </a:pPr>
            <a:r>
              <a:rPr lang="ru-RU" sz="2300" dirty="0" smtClean="0">
                <a:solidFill>
                  <a:srgbClr val="0000FF"/>
                </a:solidFill>
              </a:rPr>
              <a:t>       Не колючий, светло-синий</a:t>
            </a:r>
          </a:p>
          <a:p>
            <a:pPr>
              <a:buNone/>
            </a:pPr>
            <a:r>
              <a:rPr lang="ru-RU" sz="2300" dirty="0" smtClean="0">
                <a:solidFill>
                  <a:srgbClr val="0000FF"/>
                </a:solidFill>
              </a:rPr>
              <a:t>        По ветвям развешан иней - Погляди хоть ты!</a:t>
            </a:r>
          </a:p>
          <a:p>
            <a:pPr>
              <a:buNone/>
            </a:pPr>
            <a:r>
              <a:rPr lang="ru-RU" sz="2300" dirty="0" smtClean="0">
                <a:solidFill>
                  <a:srgbClr val="0000FF"/>
                </a:solidFill>
              </a:rPr>
              <a:t>        Словно кто-то тороватый Свежей, белой, пухлой ватой Все убрал кусты.</a:t>
            </a:r>
          </a:p>
          <a:p>
            <a:pPr>
              <a:buNone/>
            </a:pPr>
            <a:r>
              <a:rPr lang="ru-RU" sz="2300" dirty="0" smtClean="0">
                <a:solidFill>
                  <a:srgbClr val="0000FF"/>
                </a:solidFill>
              </a:rPr>
              <a:t>       Уж теперь не будет спору: </a:t>
            </a:r>
          </a:p>
          <a:p>
            <a:pPr>
              <a:buNone/>
            </a:pPr>
            <a:r>
              <a:rPr lang="ru-RU" sz="2300" dirty="0" smtClean="0">
                <a:solidFill>
                  <a:srgbClr val="0000FF"/>
                </a:solidFill>
              </a:rPr>
              <a:t>        За салазки, да и в гору </a:t>
            </a:r>
          </a:p>
          <a:p>
            <a:pPr>
              <a:buNone/>
            </a:pPr>
            <a:r>
              <a:rPr lang="ru-RU" sz="2300" dirty="0" smtClean="0">
                <a:solidFill>
                  <a:srgbClr val="0000FF"/>
                </a:solidFill>
              </a:rPr>
              <a:t>        Весело бежать!</a:t>
            </a:r>
          </a:p>
          <a:p>
            <a:pPr>
              <a:buNone/>
            </a:pPr>
            <a:r>
              <a:rPr lang="ru-RU" sz="2300" dirty="0" smtClean="0">
                <a:solidFill>
                  <a:srgbClr val="0000FF"/>
                </a:solidFill>
              </a:rPr>
              <a:t>         Правда, мама? Не откажешь, А сама, наверно, скажешь: «Ну, скорей гулять!»</a:t>
            </a:r>
            <a:r>
              <a:rPr lang="ru-RU" sz="2300" b="1" dirty="0" smtClean="0">
                <a:solidFill>
                  <a:srgbClr val="0000FF"/>
                </a:solidFill>
              </a:rPr>
              <a:t>.. </a:t>
            </a:r>
          </a:p>
        </p:txBody>
      </p:sp>
      <p:pic>
        <p:nvPicPr>
          <p:cNvPr id="4" name="Рисунок 3" descr="x_f99880c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88024" y="2996952"/>
            <a:ext cx="4104457" cy="36802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1160"/>
            <a:ext cx="8820472" cy="66068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692696"/>
            <a:ext cx="4032448" cy="6165304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dirty="0" smtClean="0">
                <a:solidFill>
                  <a:srgbClr val="0000FF"/>
                </a:solidFill>
              </a:rPr>
              <a:t>Сергей </a:t>
            </a:r>
            <a:r>
              <a:rPr lang="ru-RU" sz="3800" b="1" dirty="0" smtClean="0">
                <a:solidFill>
                  <a:srgbClr val="0000FF"/>
                </a:solidFill>
              </a:rPr>
              <a:t>Есенин.</a:t>
            </a:r>
          </a:p>
          <a:p>
            <a:endParaRPr lang="ru-RU" sz="3800" dirty="0" smtClean="0">
              <a:solidFill>
                <a:srgbClr val="0000FF"/>
              </a:solidFill>
            </a:endParaRPr>
          </a:p>
          <a:p>
            <a:r>
              <a:rPr lang="ru-RU" sz="3800" dirty="0" smtClean="0">
                <a:solidFill>
                  <a:srgbClr val="0000FF"/>
                </a:solidFill>
              </a:rPr>
              <a:t>Поет зима </a:t>
            </a:r>
            <a:r>
              <a:rPr lang="ru-RU" sz="3800" dirty="0" smtClean="0">
                <a:solidFill>
                  <a:srgbClr val="0000FF"/>
                </a:solidFill>
              </a:rPr>
              <a:t>- аукает,</a:t>
            </a:r>
            <a:br>
              <a:rPr lang="ru-RU" sz="3800" dirty="0" smtClean="0">
                <a:solidFill>
                  <a:srgbClr val="0000FF"/>
                </a:solidFill>
              </a:rPr>
            </a:br>
            <a:r>
              <a:rPr lang="ru-RU" sz="3800" dirty="0" smtClean="0">
                <a:solidFill>
                  <a:srgbClr val="0000FF"/>
                </a:solidFill>
              </a:rPr>
              <a:t>Мохнатый лес баюкает</a:t>
            </a:r>
            <a:br>
              <a:rPr lang="ru-RU" sz="3800" dirty="0" smtClean="0">
                <a:solidFill>
                  <a:srgbClr val="0000FF"/>
                </a:solidFill>
              </a:rPr>
            </a:br>
            <a:r>
              <a:rPr lang="ru-RU" sz="3800" dirty="0" smtClean="0">
                <a:solidFill>
                  <a:srgbClr val="0000FF"/>
                </a:solidFill>
              </a:rPr>
              <a:t> </a:t>
            </a:r>
            <a:r>
              <a:rPr lang="ru-RU" sz="3800" dirty="0" err="1" smtClean="0">
                <a:solidFill>
                  <a:srgbClr val="0000FF"/>
                </a:solidFill>
              </a:rPr>
              <a:t>Стозвоном</a:t>
            </a:r>
            <a:r>
              <a:rPr lang="ru-RU" sz="3800" dirty="0" smtClean="0">
                <a:solidFill>
                  <a:srgbClr val="0000FF"/>
                </a:solidFill>
              </a:rPr>
              <a:t> </a:t>
            </a:r>
            <a:r>
              <a:rPr lang="ru-RU" sz="3800" dirty="0" smtClean="0">
                <a:solidFill>
                  <a:srgbClr val="0000FF"/>
                </a:solidFill>
              </a:rPr>
              <a:t>сосняка.</a:t>
            </a:r>
            <a:br>
              <a:rPr lang="ru-RU" sz="3800" dirty="0" smtClean="0">
                <a:solidFill>
                  <a:srgbClr val="0000FF"/>
                </a:solidFill>
              </a:rPr>
            </a:br>
            <a:r>
              <a:rPr lang="ru-RU" sz="3800" dirty="0" smtClean="0">
                <a:solidFill>
                  <a:srgbClr val="0000FF"/>
                </a:solidFill>
              </a:rPr>
              <a:t>Кругом с тоской глубокою</a:t>
            </a:r>
            <a:br>
              <a:rPr lang="ru-RU" sz="3800" dirty="0" smtClean="0">
                <a:solidFill>
                  <a:srgbClr val="0000FF"/>
                </a:solidFill>
              </a:rPr>
            </a:br>
            <a:r>
              <a:rPr lang="ru-RU" sz="3800" dirty="0" smtClean="0">
                <a:solidFill>
                  <a:srgbClr val="0000FF"/>
                </a:solidFill>
              </a:rPr>
              <a:t>Плывут в страну далекую</a:t>
            </a:r>
            <a:br>
              <a:rPr lang="ru-RU" sz="3800" dirty="0" smtClean="0">
                <a:solidFill>
                  <a:srgbClr val="0000FF"/>
                </a:solidFill>
              </a:rPr>
            </a:br>
            <a:r>
              <a:rPr lang="ru-RU" sz="3800" dirty="0" smtClean="0">
                <a:solidFill>
                  <a:srgbClr val="0000FF"/>
                </a:solidFill>
              </a:rPr>
              <a:t>Седые </a:t>
            </a:r>
            <a:r>
              <a:rPr lang="ru-RU" sz="3800" dirty="0" smtClean="0">
                <a:solidFill>
                  <a:srgbClr val="0000FF"/>
                </a:solidFill>
              </a:rPr>
              <a:t>облака.</a:t>
            </a:r>
            <a:br>
              <a:rPr lang="ru-RU" sz="3800" dirty="0" smtClean="0">
                <a:solidFill>
                  <a:srgbClr val="0000FF"/>
                </a:solidFill>
              </a:rPr>
            </a:br>
            <a:r>
              <a:rPr lang="ru-RU" sz="3800" dirty="0" smtClean="0">
                <a:solidFill>
                  <a:srgbClr val="0000FF"/>
                </a:solidFill>
              </a:rPr>
              <a:t/>
            </a:r>
            <a:br>
              <a:rPr lang="ru-RU" sz="3800" dirty="0" smtClean="0">
                <a:solidFill>
                  <a:srgbClr val="0000FF"/>
                </a:solidFill>
              </a:rPr>
            </a:br>
            <a:r>
              <a:rPr lang="ru-RU" sz="3800" dirty="0" smtClean="0">
                <a:solidFill>
                  <a:srgbClr val="0000FF"/>
                </a:solidFill>
              </a:rPr>
              <a:t>А по двору метелица</a:t>
            </a:r>
            <a:br>
              <a:rPr lang="ru-RU" sz="3800" dirty="0" smtClean="0">
                <a:solidFill>
                  <a:srgbClr val="0000FF"/>
                </a:solidFill>
              </a:rPr>
            </a:br>
            <a:r>
              <a:rPr lang="ru-RU" sz="3800" dirty="0" smtClean="0">
                <a:solidFill>
                  <a:srgbClr val="0000FF"/>
                </a:solidFill>
              </a:rPr>
              <a:t>Ковром шелковым стелется,</a:t>
            </a:r>
            <a:br>
              <a:rPr lang="ru-RU" sz="3800" dirty="0" smtClean="0">
                <a:solidFill>
                  <a:srgbClr val="0000FF"/>
                </a:solidFill>
              </a:rPr>
            </a:br>
            <a:r>
              <a:rPr lang="ru-RU" sz="3800" dirty="0" smtClean="0">
                <a:solidFill>
                  <a:srgbClr val="0000FF"/>
                </a:solidFill>
              </a:rPr>
              <a:t>Но </a:t>
            </a:r>
            <a:r>
              <a:rPr lang="ru-RU" sz="3800" dirty="0" smtClean="0">
                <a:solidFill>
                  <a:srgbClr val="0000FF"/>
                </a:solidFill>
              </a:rPr>
              <a:t>больно холодна.</a:t>
            </a:r>
            <a:br>
              <a:rPr lang="ru-RU" sz="3800" dirty="0" smtClean="0">
                <a:solidFill>
                  <a:srgbClr val="0000FF"/>
                </a:solidFill>
              </a:rPr>
            </a:br>
            <a:r>
              <a:rPr lang="ru-RU" sz="3800" dirty="0" smtClean="0">
                <a:solidFill>
                  <a:srgbClr val="0000FF"/>
                </a:solidFill>
              </a:rPr>
              <a:t>Воробышки игривые,</a:t>
            </a:r>
            <a:br>
              <a:rPr lang="ru-RU" sz="3800" dirty="0" smtClean="0">
                <a:solidFill>
                  <a:srgbClr val="0000FF"/>
                </a:solidFill>
              </a:rPr>
            </a:br>
            <a:r>
              <a:rPr lang="ru-RU" sz="3800" dirty="0" smtClean="0">
                <a:solidFill>
                  <a:srgbClr val="0000FF"/>
                </a:solidFill>
              </a:rPr>
              <a:t>Как детки сиротливые,</a:t>
            </a:r>
            <a:br>
              <a:rPr lang="ru-RU" sz="3800" dirty="0" smtClean="0">
                <a:solidFill>
                  <a:srgbClr val="0000FF"/>
                </a:solidFill>
              </a:rPr>
            </a:br>
            <a:r>
              <a:rPr lang="ru-RU" sz="3800" dirty="0" smtClean="0">
                <a:solidFill>
                  <a:srgbClr val="0000FF"/>
                </a:solidFill>
              </a:rPr>
              <a:t>Прижались </a:t>
            </a:r>
            <a:r>
              <a:rPr lang="ru-RU" sz="3800" dirty="0" smtClean="0">
                <a:solidFill>
                  <a:srgbClr val="0000FF"/>
                </a:solidFill>
              </a:rPr>
              <a:t>у окна.</a:t>
            </a:r>
            <a:br>
              <a:rPr lang="ru-RU" sz="3800" dirty="0" smtClean="0">
                <a:solidFill>
                  <a:srgbClr val="0000FF"/>
                </a:solidFill>
              </a:rPr>
            </a:br>
            <a:r>
              <a:rPr lang="ru-RU" sz="3600" dirty="0" smtClean="0">
                <a:solidFill>
                  <a:srgbClr val="0000FF"/>
                </a:solidFill>
              </a:rPr>
              <a:t/>
            </a:r>
            <a:br>
              <a:rPr lang="ru-RU" sz="3600" dirty="0" smtClean="0">
                <a:solidFill>
                  <a:srgbClr val="0000FF"/>
                </a:solidFill>
              </a:rPr>
            </a:br>
            <a:endParaRPr lang="ru-RU" sz="3600" dirty="0" smtClean="0">
              <a:solidFill>
                <a:srgbClr val="0000FF"/>
              </a:solidFill>
            </a:endParaRPr>
          </a:p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980729"/>
            <a:ext cx="41044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Озябли пташки малые,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>Голодные, усталые,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> И жмутся поплотней.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>А вьюга с ревом бешеным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>Стучит по ставням свешенным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>  И злится все сильней.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/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>И дремлют пташки нежные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>Под эти вихри снежные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> У мерзлого окна.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>И снится им прекрасная,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>В улыбках солнца ясная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> Красавица весна.</a:t>
            </a:r>
            <a:endParaRPr lang="ru-RU" sz="2400" dirty="0"/>
          </a:p>
        </p:txBody>
      </p:sp>
      <p:pic>
        <p:nvPicPr>
          <p:cNvPr id="6" name="С. А. Есенин - Поет зима – аукает ( http_vk.com_C.A.Esenin 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12360" y="5805264"/>
            <a:ext cx="864096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90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909</TotalTime>
  <Words>164</Words>
  <Application>Microsoft Office PowerPoint</Application>
  <PresentationFormat>Экран (4:3)</PresentationFormat>
  <Paragraphs>32</Paragraphs>
  <Slides>8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Зима в стихотворениях великих поэтов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Яночка</dc:creator>
  <cp:lastModifiedBy>hp</cp:lastModifiedBy>
  <cp:revision>106</cp:revision>
  <dcterms:created xsi:type="dcterms:W3CDTF">2011-07-03T08:04:19Z</dcterms:created>
  <dcterms:modified xsi:type="dcterms:W3CDTF">2014-12-01T11:13:46Z</dcterms:modified>
</cp:coreProperties>
</file>