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мардюк Анна Владимировна" initials="ХАВ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67" autoAdjust="0"/>
    <p:restoredTop sz="94673" autoAdjust="0"/>
  </p:normalViewPr>
  <p:slideViewPr>
    <p:cSldViewPr snapToGrid="0">
      <p:cViewPr>
        <p:scale>
          <a:sx n="80" d="100"/>
          <a:sy n="80" d="100"/>
        </p:scale>
        <p:origin x="-171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6386473E-EA6D-4B2F-8219-1932C0B82445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605122B0-DEBF-4B19-8A6C-1C35CADB6F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78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2BA15DD-5DF1-443D-8727-AA9EE9E27148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A81DB97B-EF70-4AEF-A270-A0AF6D378FA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18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585ACEA-AD5C-469D-9EE2-3FD8BABC55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02171" y="392588"/>
            <a:ext cx="530575" cy="678498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EA306B7-7481-4E4D-A98B-28AC777BAB0D}"/>
              </a:ext>
            </a:extLst>
          </p:cNvPr>
          <p:cNvSpPr/>
          <p:nvPr userDrawn="1"/>
        </p:nvSpPr>
        <p:spPr>
          <a:xfrm>
            <a:off x="457200" y="923924"/>
            <a:ext cx="7699025" cy="920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30998" cy="649286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1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0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="" xmlns:a16="http://schemas.microsoft.com/office/drawing/2014/main" id="{BC8BC777-2EF7-4F34-8021-20EAE8944863}"/>
              </a:ext>
            </a:extLst>
          </p:cNvPr>
          <p:cNvSpPr/>
          <p:nvPr userDrawn="1"/>
        </p:nvSpPr>
        <p:spPr>
          <a:xfrm>
            <a:off x="8333921" y="6126163"/>
            <a:ext cx="467179" cy="467179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0FEDE5E-C35E-40AC-892C-1FCF350A33D1}"/>
              </a:ext>
            </a:extLst>
          </p:cNvPr>
          <p:cNvSpPr txBox="1"/>
          <p:nvPr userDrawn="1"/>
        </p:nvSpPr>
        <p:spPr>
          <a:xfrm>
            <a:off x="8298898" y="6191760"/>
            <a:ext cx="53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0A15F720-E54B-473A-B671-02B4A2D0721C}" type="slidenum">
              <a:rPr lang="ru-RU" sz="1400" smtClean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4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874BF-70B1-4619-8E83-A885DAEB3A69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261BA-3E61-43A2-AE08-91F29E6C07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1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05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A31C46E-BEF1-48B5-8B3E-3DB8EA2B178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96100" y="2150929"/>
            <a:ext cx="1675389" cy="214248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DF5C2332-5309-4435-B45C-F923A7250E5A}"/>
              </a:ext>
            </a:extLst>
          </p:cNvPr>
          <p:cNvSpPr/>
          <p:nvPr/>
        </p:nvSpPr>
        <p:spPr>
          <a:xfrm>
            <a:off x="633048" y="3830444"/>
            <a:ext cx="6028102" cy="2824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1041400"/>
            <a:ext cx="6523047" cy="2651901"/>
          </a:xfrm>
        </p:spPr>
        <p:txBody>
          <a:bodyPr anchor="t" anchorCtr="0">
            <a:noAutofit/>
          </a:bodyPr>
          <a:lstStyle/>
          <a:p>
            <a:pPr algn="ctr"/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Первые результаты и перспективы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реализации в </a:t>
            </a: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Самарской области национальных проектов в сфере образования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65498" y="3825791"/>
            <a:ext cx="3060340" cy="296592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b="1" dirty="0" smtClean="0">
                <a:solidFill>
                  <a:schemeClr val="bg1"/>
                </a:solidFill>
              </a:rPr>
              <a:t>01.01.2019 – 31.12.2024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25901"/>
            <a:ext cx="79312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Заседание расширенной коллегии министерства образования и науки Самарской области</a:t>
            </a:r>
          </a:p>
          <a:p>
            <a:pPr algn="ctr"/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 марта 2019 г.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59632" y="4653136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71C9FD27-D63B-4934-B221-B340CD9687D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8301665" cy="84133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Решение коллегии</a:t>
            </a:r>
          </a:p>
          <a:p>
            <a:pPr algn="ctr"/>
            <a:r>
              <a:rPr lang="ru-RU" sz="2400" b="1" dirty="0"/>
              <a:t>(проект)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D280B196-97F5-434F-9E6C-1BA11DB7E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882" y="1413748"/>
            <a:ext cx="8787740" cy="54442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C00000"/>
              </a:buClr>
              <a:buSzPct val="120000"/>
            </a:pPr>
            <a:r>
              <a:rPr lang="ru-RU" sz="2400" dirty="0" smtClean="0">
                <a:latin typeface="+mn-lt"/>
              </a:rPr>
              <a:t>1. Принять к сведению </a:t>
            </a:r>
            <a:r>
              <a:rPr lang="ru-RU" sz="2400" dirty="0">
                <a:latin typeface="+mn-lt"/>
              </a:rPr>
              <a:t>информацию о </a:t>
            </a:r>
            <a:r>
              <a:rPr lang="ru-RU" sz="2400" dirty="0" smtClean="0">
                <a:latin typeface="+mn-lt"/>
              </a:rPr>
              <a:t>первых результатах </a:t>
            </a:r>
            <a:r>
              <a:rPr lang="ru-RU" sz="2400" dirty="0">
                <a:latin typeface="+mn-lt"/>
              </a:rPr>
              <a:t>и </a:t>
            </a:r>
            <a:r>
              <a:rPr lang="ru-RU" sz="2400" dirty="0" smtClean="0">
                <a:latin typeface="+mn-lt"/>
              </a:rPr>
              <a:t>перспективах </a:t>
            </a:r>
            <a:r>
              <a:rPr lang="ru-RU" sz="2400" dirty="0">
                <a:latin typeface="+mn-lt"/>
              </a:rPr>
              <a:t>реализации в Самарской области национальных проектов в сфере образования, </a:t>
            </a:r>
            <a:r>
              <a:rPr lang="ru-RU" sz="2400" dirty="0" smtClean="0">
                <a:latin typeface="+mn-lt"/>
              </a:rPr>
              <a:t>представленную выступающими.</a:t>
            </a:r>
          </a:p>
          <a:p>
            <a:pPr>
              <a:spcBef>
                <a:spcPts val="1200"/>
              </a:spcBef>
              <a:buClr>
                <a:srgbClr val="C00000"/>
              </a:buClr>
              <a:buSzPct val="120000"/>
            </a:pPr>
            <a:r>
              <a:rPr lang="ru-RU" sz="2400" dirty="0" smtClean="0">
                <a:latin typeface="+mn-lt"/>
              </a:rPr>
              <a:t>2. Министерству образования и науки Самарской области:</a:t>
            </a:r>
            <a:endParaRPr lang="ru-RU" sz="2400" b="1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+mn-lt"/>
              </a:rPr>
              <a:t>- </a:t>
            </a:r>
            <a:r>
              <a:rPr lang="ru-RU" sz="2400" dirty="0">
                <a:latin typeface="+mn-lt"/>
              </a:rPr>
              <a:t>о</a:t>
            </a:r>
            <a:r>
              <a:rPr lang="ru-RU" sz="2400" dirty="0" smtClean="0">
                <a:latin typeface="+mn-lt"/>
              </a:rPr>
              <a:t>рганизовать работу, направленную на достижение целей и показателей национальных проектов в сфере образования;</a:t>
            </a:r>
          </a:p>
          <a:p>
            <a:pPr>
              <a:spcBef>
                <a:spcPts val="1200"/>
              </a:spcBef>
            </a:pPr>
            <a:r>
              <a:rPr lang="ru-RU" sz="2400" dirty="0" smtClean="0">
                <a:latin typeface="+mn-lt"/>
              </a:rPr>
              <a:t>- принять участие в конкурсных отборах субъектов РФ, направленных на привлечение федеральных средств в целях </a:t>
            </a:r>
            <a:r>
              <a:rPr lang="ru-RU" sz="2400" dirty="0">
                <a:latin typeface="+mn-lt"/>
              </a:rPr>
              <a:t>реализации национальных проектов в сфере образования.</a:t>
            </a:r>
          </a:p>
          <a:p>
            <a:pPr>
              <a:spcBef>
                <a:spcPts val="1200"/>
              </a:spcBef>
            </a:pPr>
            <a:r>
              <a:rPr lang="ru-RU" sz="2400" dirty="0">
                <a:latin typeface="+mn-lt"/>
              </a:rPr>
              <a:t>3. </a:t>
            </a:r>
            <a:r>
              <a:rPr lang="ru-RU" sz="2400" dirty="0" smtClean="0">
                <a:latin typeface="+mn-lt"/>
              </a:rPr>
              <a:t>Органам местного </a:t>
            </a:r>
            <a:r>
              <a:rPr lang="ru-RU" sz="2400" dirty="0">
                <a:latin typeface="+mn-lt"/>
              </a:rPr>
              <a:t>самоуправления организовать работу, направленную на достижение </a:t>
            </a:r>
            <a:r>
              <a:rPr lang="ru-RU" sz="2400" dirty="0" smtClean="0">
                <a:latin typeface="+mn-lt"/>
              </a:rPr>
              <a:t>декомпозированных </a:t>
            </a:r>
            <a:r>
              <a:rPr lang="ru-RU" sz="2400" dirty="0">
                <a:latin typeface="+mn-lt"/>
              </a:rPr>
              <a:t>показателей национальных проектов в сфере </a:t>
            </a:r>
            <a:r>
              <a:rPr lang="ru-RU" sz="2400" dirty="0" smtClean="0">
                <a:latin typeface="+mn-lt"/>
              </a:rPr>
              <a:t>образования.</a:t>
            </a:r>
            <a:endParaRPr lang="ru-RU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82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3053</TotalTime>
  <Words>126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Первые результаты и перспективы реализации в Самарской области национальных проектов в сфере образования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регионального проекта основных параметров реализации национального проекта «Образование» в /наименование субъекта РФ/</dc:title>
  <dc:creator>user</dc:creator>
  <cp:lastModifiedBy>Экос</cp:lastModifiedBy>
  <cp:revision>181</cp:revision>
  <cp:lastPrinted>2019-03-12T04:58:42Z</cp:lastPrinted>
  <dcterms:created xsi:type="dcterms:W3CDTF">2018-11-16T09:12:54Z</dcterms:created>
  <dcterms:modified xsi:type="dcterms:W3CDTF">2019-03-12T05:49:24Z</dcterms:modified>
</cp:coreProperties>
</file>