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8"/>
  </p:notesMasterIdLst>
  <p:sldIdLst>
    <p:sldId id="331" r:id="rId2"/>
    <p:sldId id="333" r:id="rId3"/>
    <p:sldId id="335" r:id="rId4"/>
    <p:sldId id="337" r:id="rId5"/>
    <p:sldId id="338" r:id="rId6"/>
    <p:sldId id="336" r:id="rId7"/>
  </p:sldIdLst>
  <p:sldSz cx="12192000" cy="6858000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4558"/>
  </p:normalViewPr>
  <p:slideViewPr>
    <p:cSldViewPr snapToGrid="0" snapToObjects="1">
      <p:cViewPr varScale="1">
        <p:scale>
          <a:sx n="116" d="100"/>
          <a:sy n="116" d="100"/>
        </p:scale>
        <p:origin x="8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63459-24D9-4FD5-B091-21E3B95C7F8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</dgm:pt>
    <dgm:pt modelId="{7C7A0D43-AAB8-43E3-B2D6-66045C2F060C}">
      <dgm:prSet phldrT="[Текст]" custT="1"/>
      <dgm:spPr/>
      <dgm:t>
        <a:bodyPr/>
        <a:lstStyle/>
        <a:p>
          <a:r>
            <a:rPr lang="ru-RU" sz="1000"/>
            <a:t>укрепление ведущей роли государства в обеспечении информационной безопасности детей;</a:t>
          </a:r>
          <a:endParaRPr lang="ru-RU" sz="1000" dirty="0"/>
        </a:p>
      </dgm:t>
    </dgm:pt>
    <dgm:pt modelId="{D747EA6B-BA07-4FCE-A73A-CC54375CEA98}" type="parTrans" cxnId="{6942787B-0A99-4D6F-BF77-ABE1DDF5EA5D}">
      <dgm:prSet/>
      <dgm:spPr/>
      <dgm:t>
        <a:bodyPr/>
        <a:lstStyle/>
        <a:p>
          <a:endParaRPr lang="ru-RU" sz="2400"/>
        </a:p>
      </dgm:t>
    </dgm:pt>
    <dgm:pt modelId="{8EF1E21D-0BD7-4D71-99DB-62FBFFCE7220}" type="sibTrans" cxnId="{6942787B-0A99-4D6F-BF77-ABE1DDF5EA5D}">
      <dgm:prSet/>
      <dgm:spPr/>
      <dgm:t>
        <a:bodyPr/>
        <a:lstStyle/>
        <a:p>
          <a:endParaRPr lang="ru-RU" sz="2400"/>
        </a:p>
      </dgm:t>
    </dgm:pt>
    <dgm:pt modelId="{98A072E8-C961-4F23-A37D-ED06C6302FE3}">
      <dgm:prSet custT="1"/>
      <dgm:spPr/>
      <dgm:t>
        <a:bodyPr/>
        <a:lstStyle/>
        <a:p>
          <a:r>
            <a:rPr lang="ru-RU" sz="1000"/>
            <a:t>сохранение и укрепление традиционных ценностей, противодействие распространению деструктивной информации;</a:t>
          </a:r>
        </a:p>
      </dgm:t>
    </dgm:pt>
    <dgm:pt modelId="{03260862-D99F-43F5-88D2-F45CBFF55A7D}" type="parTrans" cxnId="{0842422B-F2A2-4207-9DBA-34AD506F7D2B}">
      <dgm:prSet/>
      <dgm:spPr/>
      <dgm:t>
        <a:bodyPr/>
        <a:lstStyle/>
        <a:p>
          <a:endParaRPr lang="ru-RU" sz="2400"/>
        </a:p>
      </dgm:t>
    </dgm:pt>
    <dgm:pt modelId="{D8FEFFFB-F539-48A0-9CD8-BDB6D95E221A}" type="sibTrans" cxnId="{0842422B-F2A2-4207-9DBA-34AD506F7D2B}">
      <dgm:prSet/>
      <dgm:spPr/>
      <dgm:t>
        <a:bodyPr/>
        <a:lstStyle/>
        <a:p>
          <a:endParaRPr lang="ru-RU" sz="2400"/>
        </a:p>
      </dgm:t>
    </dgm:pt>
    <dgm:pt modelId="{43BAB25D-9991-45B8-9C65-A42871DF7B81}">
      <dgm:prSet custT="1"/>
      <dgm:spPr/>
      <dgm:t>
        <a:bodyPr/>
        <a:lstStyle/>
        <a:p>
          <a:r>
            <a:rPr lang="ru-RU" sz="1000" dirty="0"/>
            <a:t>ответственность родителей (законных представителей) за воспитание и развитие своих детей, включая заботу о здоровье, физическом, психическом, духовном и нравственном развитии своих детей;</a:t>
          </a:r>
        </a:p>
      </dgm:t>
    </dgm:pt>
    <dgm:pt modelId="{542C6990-2EE0-49E2-AF56-F178574003AB}" type="parTrans" cxnId="{EFEA6055-9D86-4961-B225-68BD626B204F}">
      <dgm:prSet/>
      <dgm:spPr/>
      <dgm:t>
        <a:bodyPr/>
        <a:lstStyle/>
        <a:p>
          <a:endParaRPr lang="ru-RU" sz="2400"/>
        </a:p>
      </dgm:t>
    </dgm:pt>
    <dgm:pt modelId="{F468C1DE-4CA3-4009-940F-B28E86844BF3}" type="sibTrans" cxnId="{EFEA6055-9D86-4961-B225-68BD626B204F}">
      <dgm:prSet/>
      <dgm:spPr/>
      <dgm:t>
        <a:bodyPr/>
        <a:lstStyle/>
        <a:p>
          <a:endParaRPr lang="ru-RU" sz="2400"/>
        </a:p>
      </dgm:t>
    </dgm:pt>
    <dgm:pt modelId="{3DD0EB9D-D449-4D2C-9F1B-075E7C269E2D}">
      <dgm:prSet custT="1"/>
      <dgm:spPr/>
      <dgm:t>
        <a:bodyPr/>
        <a:lstStyle/>
        <a:p>
          <a:r>
            <a:rPr lang="ru-RU" sz="1000"/>
            <a:t>приоритетность прав и обязанностей родителей (законных представителей) в обеспечении информационной безопасности детей;</a:t>
          </a:r>
        </a:p>
      </dgm:t>
    </dgm:pt>
    <dgm:pt modelId="{CB34A57F-A1C0-464E-B985-567F74BC03AA}" type="parTrans" cxnId="{5D042ADA-8E70-43AE-855A-96237B4A0435}">
      <dgm:prSet/>
      <dgm:spPr/>
      <dgm:t>
        <a:bodyPr/>
        <a:lstStyle/>
        <a:p>
          <a:endParaRPr lang="ru-RU" sz="2400"/>
        </a:p>
      </dgm:t>
    </dgm:pt>
    <dgm:pt modelId="{9DC29118-BA00-42A7-AF89-A1415479F547}" type="sibTrans" cxnId="{5D042ADA-8E70-43AE-855A-96237B4A0435}">
      <dgm:prSet/>
      <dgm:spPr/>
      <dgm:t>
        <a:bodyPr/>
        <a:lstStyle/>
        <a:p>
          <a:endParaRPr lang="ru-RU" sz="2400"/>
        </a:p>
      </dgm:t>
    </dgm:pt>
    <dgm:pt modelId="{6AA2E17B-1C26-46AC-9DFB-962A3A419B1B}">
      <dgm:prSet custT="1"/>
      <dgm:spPr/>
      <dgm:t>
        <a:bodyPr/>
        <a:lstStyle/>
        <a:p>
          <a:r>
            <a:rPr lang="ru-RU" sz="1000"/>
            <a:t>ответственность государства за соблюдение законных интересов детей в информационной сфере;</a:t>
          </a:r>
        </a:p>
      </dgm:t>
    </dgm:pt>
    <dgm:pt modelId="{06098FDE-4983-472D-A688-E370AEE3290F}" type="parTrans" cxnId="{2C73F450-9C0F-4B8E-AC5A-69DD1E0E3110}">
      <dgm:prSet/>
      <dgm:spPr/>
      <dgm:t>
        <a:bodyPr/>
        <a:lstStyle/>
        <a:p>
          <a:endParaRPr lang="ru-RU" sz="2400"/>
        </a:p>
      </dgm:t>
    </dgm:pt>
    <dgm:pt modelId="{8E23E010-B3D5-4AF4-863D-5D31860134E0}" type="sibTrans" cxnId="{2C73F450-9C0F-4B8E-AC5A-69DD1E0E3110}">
      <dgm:prSet/>
      <dgm:spPr/>
      <dgm:t>
        <a:bodyPr/>
        <a:lstStyle/>
        <a:p>
          <a:endParaRPr lang="ru-RU" sz="2400"/>
        </a:p>
      </dgm:t>
    </dgm:pt>
    <dgm:pt modelId="{2AAEF614-D381-4829-B810-0949607581A7}">
      <dgm:prSet custT="1"/>
      <dgm:spPr/>
      <dgm:t>
        <a:bodyPr/>
        <a:lstStyle/>
        <a:p>
          <a:r>
            <a:rPr lang="ru-RU" sz="1000"/>
            <a:t>необходимость формирования у детей умения ориентироваться в современной информационной среде;</a:t>
          </a:r>
        </a:p>
      </dgm:t>
    </dgm:pt>
    <dgm:pt modelId="{110955B6-546B-4299-AB87-61399EB6C7A5}" type="parTrans" cxnId="{381D5E10-5FCB-450C-BC54-1B189B5F86B8}">
      <dgm:prSet/>
      <dgm:spPr/>
      <dgm:t>
        <a:bodyPr/>
        <a:lstStyle/>
        <a:p>
          <a:endParaRPr lang="ru-RU" sz="2400"/>
        </a:p>
      </dgm:t>
    </dgm:pt>
    <dgm:pt modelId="{7F6BF48A-F32C-4B94-807A-2F12C9622D29}" type="sibTrans" cxnId="{381D5E10-5FCB-450C-BC54-1B189B5F86B8}">
      <dgm:prSet/>
      <dgm:spPr/>
      <dgm:t>
        <a:bodyPr/>
        <a:lstStyle/>
        <a:p>
          <a:endParaRPr lang="ru-RU" sz="2400"/>
        </a:p>
      </dgm:t>
    </dgm:pt>
    <dgm:pt modelId="{90F69612-FF67-47A4-94A4-0023F589D291}">
      <dgm:prSet custT="1"/>
      <dgm:spPr/>
      <dgm:t>
        <a:bodyPr/>
        <a:lstStyle/>
        <a:p>
          <a:r>
            <a:rPr lang="ru-RU" sz="1000"/>
            <a:t>воспитание у детей навыков самостоятельного и критического мышления;</a:t>
          </a:r>
        </a:p>
      </dgm:t>
    </dgm:pt>
    <dgm:pt modelId="{E97F477C-7B86-4DE3-A5C0-9D29276AB8BC}" type="parTrans" cxnId="{1073E169-2DF2-4466-A835-6E9902ED6A0A}">
      <dgm:prSet/>
      <dgm:spPr/>
      <dgm:t>
        <a:bodyPr/>
        <a:lstStyle/>
        <a:p>
          <a:endParaRPr lang="ru-RU" sz="2400"/>
        </a:p>
      </dgm:t>
    </dgm:pt>
    <dgm:pt modelId="{57252BE6-EA6F-4131-86F2-A1FF8A701138}" type="sibTrans" cxnId="{1073E169-2DF2-4466-A835-6E9902ED6A0A}">
      <dgm:prSet/>
      <dgm:spPr/>
      <dgm:t>
        <a:bodyPr/>
        <a:lstStyle/>
        <a:p>
          <a:endParaRPr lang="ru-RU" sz="2400"/>
        </a:p>
      </dgm:t>
    </dgm:pt>
    <dgm:pt modelId="{97864504-21AB-4341-B31E-6924ADD934B4}">
      <dgm:prSet custT="1"/>
      <dgm:spPr/>
      <dgm:t>
        <a:bodyPr/>
        <a:lstStyle/>
        <a:p>
          <a:r>
            <a:rPr lang="ru-RU" sz="1000" dirty="0"/>
            <a:t>повышение эффективности сотрудничества представителей СМИ и государственных органов в интересах защиты детей от информации, способной причинить вред их здоровью и развитию;</a:t>
          </a:r>
        </a:p>
      </dgm:t>
    </dgm:pt>
    <dgm:pt modelId="{223369B4-4491-4102-8592-80129F368985}" type="parTrans" cxnId="{A8A6CEAD-6F3D-4151-B5C3-548F86A9EC31}">
      <dgm:prSet/>
      <dgm:spPr/>
      <dgm:t>
        <a:bodyPr/>
        <a:lstStyle/>
        <a:p>
          <a:endParaRPr lang="ru-RU" sz="2400"/>
        </a:p>
      </dgm:t>
    </dgm:pt>
    <dgm:pt modelId="{59EF4E04-C8A0-45CC-9856-097090EB06DD}" type="sibTrans" cxnId="{A8A6CEAD-6F3D-4151-B5C3-548F86A9EC31}">
      <dgm:prSet/>
      <dgm:spPr/>
      <dgm:t>
        <a:bodyPr/>
        <a:lstStyle/>
        <a:p>
          <a:endParaRPr lang="ru-RU" sz="2400"/>
        </a:p>
      </dgm:t>
    </dgm:pt>
    <dgm:pt modelId="{D232A0AC-95DC-4992-B4ED-BCF224549DF4}">
      <dgm:prSet custT="1"/>
      <dgm:spPr/>
      <dgm:t>
        <a:bodyPr/>
        <a:lstStyle/>
        <a:p>
          <a:r>
            <a:rPr lang="ru-RU" sz="1000"/>
            <a:t>обучение детей вопросам информационной безопасности;</a:t>
          </a:r>
        </a:p>
      </dgm:t>
    </dgm:pt>
    <dgm:pt modelId="{EEBA2297-D15B-42D4-B558-A9EA102628F9}" type="parTrans" cxnId="{4CF9211F-79A5-4F48-9DEE-9E0DA6BD9CDB}">
      <dgm:prSet/>
      <dgm:spPr/>
      <dgm:t>
        <a:bodyPr/>
        <a:lstStyle/>
        <a:p>
          <a:endParaRPr lang="ru-RU" sz="2400"/>
        </a:p>
      </dgm:t>
    </dgm:pt>
    <dgm:pt modelId="{D3999246-A710-4418-85B5-4A7D6AB7CB52}" type="sibTrans" cxnId="{4CF9211F-79A5-4F48-9DEE-9E0DA6BD9CDB}">
      <dgm:prSet/>
      <dgm:spPr/>
      <dgm:t>
        <a:bodyPr/>
        <a:lstStyle/>
        <a:p>
          <a:endParaRPr lang="ru-RU" sz="2400"/>
        </a:p>
      </dgm:t>
    </dgm:pt>
    <dgm:pt modelId="{BF1D22D6-214A-4CBE-9692-4A8CDF5EB554}">
      <dgm:prSet custT="1"/>
      <dgm:spPr/>
      <dgm:t>
        <a:bodyPr/>
        <a:lstStyle/>
        <a:p>
          <a:r>
            <a:rPr lang="ru-RU" sz="1000"/>
            <a:t>поддержка творческой деятельности детей в целях их самореализации в информационной среде;</a:t>
          </a:r>
        </a:p>
      </dgm:t>
    </dgm:pt>
    <dgm:pt modelId="{8DDCB70C-23D4-48B8-BF94-0ACFA3E156EA}" type="parTrans" cxnId="{D910AA55-0BB0-45A1-9A7F-C4A507F0820E}">
      <dgm:prSet/>
      <dgm:spPr/>
      <dgm:t>
        <a:bodyPr/>
        <a:lstStyle/>
        <a:p>
          <a:endParaRPr lang="ru-RU" sz="2400"/>
        </a:p>
      </dgm:t>
    </dgm:pt>
    <dgm:pt modelId="{E63E011F-31F0-4087-8D23-9F4E13ECB611}" type="sibTrans" cxnId="{D910AA55-0BB0-45A1-9A7F-C4A507F0820E}">
      <dgm:prSet/>
      <dgm:spPr/>
      <dgm:t>
        <a:bodyPr/>
        <a:lstStyle/>
        <a:p>
          <a:endParaRPr lang="ru-RU" sz="2400"/>
        </a:p>
      </dgm:t>
    </dgm:pt>
    <dgm:pt modelId="{A6D887A2-A4E0-4F6C-9615-1F3BC8358949}">
      <dgm:prSet custT="1"/>
      <dgm:spPr/>
      <dgm:t>
        <a:bodyPr/>
        <a:lstStyle/>
        <a:p>
          <a:r>
            <a:rPr lang="ru-RU" sz="1000"/>
            <a:t>создание условий для формирования в информационной среде благоприятной атмосферы для детей вне зависимости от их социального положения, религиозной и этнической принадлежности;</a:t>
          </a:r>
        </a:p>
      </dgm:t>
    </dgm:pt>
    <dgm:pt modelId="{F3FF804B-1148-44E2-8B9B-A7064CF55B42}" type="parTrans" cxnId="{96B603F1-3879-460C-B803-2CF1592B7ED9}">
      <dgm:prSet/>
      <dgm:spPr/>
      <dgm:t>
        <a:bodyPr/>
        <a:lstStyle/>
        <a:p>
          <a:endParaRPr lang="ru-RU" sz="2400"/>
        </a:p>
      </dgm:t>
    </dgm:pt>
    <dgm:pt modelId="{D6B3F190-48DB-468C-9AE0-D134E5438745}" type="sibTrans" cxnId="{96B603F1-3879-460C-B803-2CF1592B7ED9}">
      <dgm:prSet/>
      <dgm:spPr/>
      <dgm:t>
        <a:bodyPr/>
        <a:lstStyle/>
        <a:p>
          <a:endParaRPr lang="ru-RU" sz="2400"/>
        </a:p>
      </dgm:t>
    </dgm:pt>
    <dgm:pt modelId="{236066CF-CA7A-40D3-B827-F29B19DC7606}">
      <dgm:prSet custT="1"/>
      <dgm:spPr/>
      <dgm:t>
        <a:bodyPr/>
        <a:lstStyle/>
        <a:p>
          <a:r>
            <a:rPr lang="ru-RU" sz="1000"/>
            <a:t>взаимодействие различных ведомств при реализации мероприятий, касающихся обеспечения информационной безопасности детей;</a:t>
          </a:r>
        </a:p>
      </dgm:t>
    </dgm:pt>
    <dgm:pt modelId="{8B5E0858-8226-45DD-8AC9-115B7D8C2DB7}" type="parTrans" cxnId="{C1FF424E-8967-4477-921A-4DCE6355032C}">
      <dgm:prSet/>
      <dgm:spPr/>
      <dgm:t>
        <a:bodyPr/>
        <a:lstStyle/>
        <a:p>
          <a:endParaRPr lang="ru-RU" sz="2400"/>
        </a:p>
      </dgm:t>
    </dgm:pt>
    <dgm:pt modelId="{2EE93C5C-C1AA-4AC4-A5BD-688773DFAE9F}" type="sibTrans" cxnId="{C1FF424E-8967-4477-921A-4DCE6355032C}">
      <dgm:prSet/>
      <dgm:spPr/>
      <dgm:t>
        <a:bodyPr/>
        <a:lstStyle/>
        <a:p>
          <a:endParaRPr lang="ru-RU" sz="2400"/>
        </a:p>
      </dgm:t>
    </dgm:pt>
    <dgm:pt modelId="{572D9A9A-4CAC-4968-9A77-3AFEA347447C}">
      <dgm:prSet custT="1"/>
      <dgm:spPr/>
      <dgm:t>
        <a:bodyPr/>
        <a:lstStyle/>
        <a:p>
          <a:r>
            <a:rPr lang="ru-RU" sz="1000"/>
            <a:t>обеспечение широкого доступа детей к историческому и культурному наследию России путем использования современных средств массовых коммуникаций;</a:t>
          </a:r>
        </a:p>
      </dgm:t>
    </dgm:pt>
    <dgm:pt modelId="{EF65B2F5-DFBA-4214-861D-D3730322F377}" type="parTrans" cxnId="{B33CFC86-F2F6-4E9C-93D6-7D199E1BB0D4}">
      <dgm:prSet/>
      <dgm:spPr/>
      <dgm:t>
        <a:bodyPr/>
        <a:lstStyle/>
        <a:p>
          <a:endParaRPr lang="ru-RU" sz="2400"/>
        </a:p>
      </dgm:t>
    </dgm:pt>
    <dgm:pt modelId="{92DD653A-DA0A-49E8-9806-D2E4DF7E3951}" type="sibTrans" cxnId="{B33CFC86-F2F6-4E9C-93D6-7D199E1BB0D4}">
      <dgm:prSet/>
      <dgm:spPr/>
      <dgm:t>
        <a:bodyPr/>
        <a:lstStyle/>
        <a:p>
          <a:endParaRPr lang="ru-RU" sz="2400"/>
        </a:p>
      </dgm:t>
    </dgm:pt>
    <dgm:pt modelId="{8126C32A-7E83-43AF-AFDC-FA8EF843045E}">
      <dgm:prSet custT="1"/>
      <dgm:spPr/>
      <dgm:t>
        <a:bodyPr/>
        <a:lstStyle/>
        <a:p>
          <a:r>
            <a:rPr lang="ru-RU" sz="1000"/>
            <a:t>формирование у детей объективного представления о российской культуре как неотъемлемой части мировой цивилизации;</a:t>
          </a:r>
        </a:p>
      </dgm:t>
    </dgm:pt>
    <dgm:pt modelId="{83E4374D-FCBA-4C6F-9981-6026131382AD}" type="parTrans" cxnId="{668BE7A7-BF04-4AD6-9F5E-23CD51BFC314}">
      <dgm:prSet/>
      <dgm:spPr/>
      <dgm:t>
        <a:bodyPr/>
        <a:lstStyle/>
        <a:p>
          <a:endParaRPr lang="ru-RU" sz="2400"/>
        </a:p>
      </dgm:t>
    </dgm:pt>
    <dgm:pt modelId="{9814E2F4-6834-490A-B1E9-225A5CF279E1}" type="sibTrans" cxnId="{668BE7A7-BF04-4AD6-9F5E-23CD51BFC314}">
      <dgm:prSet/>
      <dgm:spPr/>
      <dgm:t>
        <a:bodyPr/>
        <a:lstStyle/>
        <a:p>
          <a:endParaRPr lang="ru-RU" sz="2400"/>
        </a:p>
      </dgm:t>
    </dgm:pt>
    <dgm:pt modelId="{22264A5B-C2CB-4515-9741-A7837220912F}">
      <dgm:prSet custT="1"/>
      <dgm:spPr/>
      <dgm:t>
        <a:bodyPr/>
        <a:lstStyle/>
        <a:p>
          <a:r>
            <a:rPr lang="ru-RU" sz="1000"/>
            <a:t>безопасность использования интернет-технологий в образовательных организациях и местах, доступных для детей;</a:t>
          </a:r>
        </a:p>
      </dgm:t>
    </dgm:pt>
    <dgm:pt modelId="{49421F62-A827-4081-BFAB-F6C55AF49E4F}" type="parTrans" cxnId="{08D627FA-6873-496F-AFFD-BE672B017677}">
      <dgm:prSet/>
      <dgm:spPr/>
      <dgm:t>
        <a:bodyPr/>
        <a:lstStyle/>
        <a:p>
          <a:endParaRPr lang="ru-RU" sz="2400"/>
        </a:p>
      </dgm:t>
    </dgm:pt>
    <dgm:pt modelId="{26F0B4F8-AD50-4501-B37C-107405C21806}" type="sibTrans" cxnId="{08D627FA-6873-496F-AFFD-BE672B017677}">
      <dgm:prSet/>
      <dgm:spPr/>
      <dgm:t>
        <a:bodyPr/>
        <a:lstStyle/>
        <a:p>
          <a:endParaRPr lang="ru-RU" sz="2400"/>
        </a:p>
      </dgm:t>
    </dgm:pt>
    <dgm:pt modelId="{B766BB7E-2C62-46A3-8F09-30BE5C09AA90}">
      <dgm:prSet custT="1"/>
      <dgm:spPr/>
      <dgm:t>
        <a:bodyPr/>
        <a:lstStyle/>
        <a:p>
          <a:r>
            <a:rPr lang="ru-RU" sz="1000"/>
            <a:t>единство системы мер, направленных на обеспечение информационной безопасности детей, независимо от территориальных и ведомственных разграничений.</a:t>
          </a:r>
        </a:p>
      </dgm:t>
    </dgm:pt>
    <dgm:pt modelId="{92DB9A8E-D86D-464F-ACFC-8C68109B0635}" type="parTrans" cxnId="{88526D4C-BD49-41DC-AA27-E22B7A1E4DA7}">
      <dgm:prSet/>
      <dgm:spPr/>
      <dgm:t>
        <a:bodyPr/>
        <a:lstStyle/>
        <a:p>
          <a:endParaRPr lang="ru-RU" sz="2400"/>
        </a:p>
      </dgm:t>
    </dgm:pt>
    <dgm:pt modelId="{3AD35A85-3603-4DCD-B028-0EA95E40D392}" type="sibTrans" cxnId="{88526D4C-BD49-41DC-AA27-E22B7A1E4DA7}">
      <dgm:prSet/>
      <dgm:spPr/>
      <dgm:t>
        <a:bodyPr/>
        <a:lstStyle/>
        <a:p>
          <a:endParaRPr lang="ru-RU" sz="2400"/>
        </a:p>
      </dgm:t>
    </dgm:pt>
    <dgm:pt modelId="{4F3F9FCC-24F6-4E96-BDDE-888164389FED}" type="pres">
      <dgm:prSet presAssocID="{AA263459-24D9-4FD5-B091-21E3B95C7F81}" presName="Name0" presStyleCnt="0">
        <dgm:presLayoutVars>
          <dgm:dir/>
          <dgm:resizeHandles val="exact"/>
        </dgm:presLayoutVars>
      </dgm:prSet>
      <dgm:spPr/>
    </dgm:pt>
    <dgm:pt modelId="{C4967F3F-BC91-4220-BE22-2E6260A18785}" type="pres">
      <dgm:prSet presAssocID="{7C7A0D43-AAB8-43E3-B2D6-66045C2F060C}" presName="composite" presStyleCnt="0"/>
      <dgm:spPr/>
    </dgm:pt>
    <dgm:pt modelId="{3F9A6F04-6645-4534-9D0A-4A9AAB8B5D90}" type="pres">
      <dgm:prSet presAssocID="{7C7A0D43-AAB8-43E3-B2D6-66045C2F060C}" presName="rect1" presStyleLbl="trAlignAcc1" presStyleIdx="0" presStyleCnt="16">
        <dgm:presLayoutVars>
          <dgm:bulletEnabled val="1"/>
        </dgm:presLayoutVars>
      </dgm:prSet>
      <dgm:spPr/>
    </dgm:pt>
    <dgm:pt modelId="{8E657CDA-98C9-4677-A353-6E01B5B3BE9E}" type="pres">
      <dgm:prSet presAssocID="{7C7A0D43-AAB8-43E3-B2D6-66045C2F060C}" presName="rect2" presStyleLbl="fgImgPlace1" presStyleIdx="0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D70040A6-2C89-4952-8F6C-CB0C8BF021BB}" type="pres">
      <dgm:prSet presAssocID="{8EF1E21D-0BD7-4D71-99DB-62FBFFCE7220}" presName="sibTrans" presStyleCnt="0"/>
      <dgm:spPr/>
    </dgm:pt>
    <dgm:pt modelId="{25179433-F74B-4C57-86A6-51ADAF3E9194}" type="pres">
      <dgm:prSet presAssocID="{98A072E8-C961-4F23-A37D-ED06C6302FE3}" presName="composite" presStyleCnt="0"/>
      <dgm:spPr/>
    </dgm:pt>
    <dgm:pt modelId="{B2542C33-60FD-409F-A885-93B50827AC00}" type="pres">
      <dgm:prSet presAssocID="{98A072E8-C961-4F23-A37D-ED06C6302FE3}" presName="rect1" presStyleLbl="trAlignAcc1" presStyleIdx="1" presStyleCnt="16">
        <dgm:presLayoutVars>
          <dgm:bulletEnabled val="1"/>
        </dgm:presLayoutVars>
      </dgm:prSet>
      <dgm:spPr/>
    </dgm:pt>
    <dgm:pt modelId="{6EEAC502-7CFA-439B-9AA8-7749BF2B8DD9}" type="pres">
      <dgm:prSet presAssocID="{98A072E8-C961-4F23-A37D-ED06C6302FE3}" presName="rect2" presStyleLbl="fgImgPlace1" presStyleIdx="1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0D12F600-4E57-4D9F-86A1-41DF37FEE498}" type="pres">
      <dgm:prSet presAssocID="{D8FEFFFB-F539-48A0-9CD8-BDB6D95E221A}" presName="sibTrans" presStyleCnt="0"/>
      <dgm:spPr/>
    </dgm:pt>
    <dgm:pt modelId="{40280851-ACE9-4850-BF3E-42AAB4BDD659}" type="pres">
      <dgm:prSet presAssocID="{43BAB25D-9991-45B8-9C65-A42871DF7B81}" presName="composite" presStyleCnt="0"/>
      <dgm:spPr/>
    </dgm:pt>
    <dgm:pt modelId="{98445FA3-AA18-48F1-A1CE-B40C4F88BD9B}" type="pres">
      <dgm:prSet presAssocID="{43BAB25D-9991-45B8-9C65-A42871DF7B81}" presName="rect1" presStyleLbl="trAlignAcc1" presStyleIdx="2" presStyleCnt="16">
        <dgm:presLayoutVars>
          <dgm:bulletEnabled val="1"/>
        </dgm:presLayoutVars>
      </dgm:prSet>
      <dgm:spPr/>
    </dgm:pt>
    <dgm:pt modelId="{8D95AC76-FF1C-4FB6-9FC9-9540EE2E0D74}" type="pres">
      <dgm:prSet presAssocID="{43BAB25D-9991-45B8-9C65-A42871DF7B81}" presName="rect2" presStyleLbl="fgImgPlace1" presStyleIdx="2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6B1F0371-86BE-453E-A154-2BAD46424E1F}" type="pres">
      <dgm:prSet presAssocID="{F468C1DE-4CA3-4009-940F-B28E86844BF3}" presName="sibTrans" presStyleCnt="0"/>
      <dgm:spPr/>
    </dgm:pt>
    <dgm:pt modelId="{DA2549BF-12A8-49B2-B19C-BD77F80BF89A}" type="pres">
      <dgm:prSet presAssocID="{3DD0EB9D-D449-4D2C-9F1B-075E7C269E2D}" presName="composite" presStyleCnt="0"/>
      <dgm:spPr/>
    </dgm:pt>
    <dgm:pt modelId="{51D38523-CEB8-410F-A9A8-15DD6767EB00}" type="pres">
      <dgm:prSet presAssocID="{3DD0EB9D-D449-4D2C-9F1B-075E7C269E2D}" presName="rect1" presStyleLbl="trAlignAcc1" presStyleIdx="3" presStyleCnt="16">
        <dgm:presLayoutVars>
          <dgm:bulletEnabled val="1"/>
        </dgm:presLayoutVars>
      </dgm:prSet>
      <dgm:spPr/>
    </dgm:pt>
    <dgm:pt modelId="{0EBE821F-5DD2-48A2-BEBA-46067B8D6142}" type="pres">
      <dgm:prSet presAssocID="{3DD0EB9D-D449-4D2C-9F1B-075E7C269E2D}" presName="rect2" presStyleLbl="fgImgPlace1" presStyleIdx="3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C7E98D0D-8300-4BAA-91A5-CCF6216E43DB}" type="pres">
      <dgm:prSet presAssocID="{9DC29118-BA00-42A7-AF89-A1415479F547}" presName="sibTrans" presStyleCnt="0"/>
      <dgm:spPr/>
    </dgm:pt>
    <dgm:pt modelId="{7F06F35E-3F46-4468-917D-015710D3F080}" type="pres">
      <dgm:prSet presAssocID="{6AA2E17B-1C26-46AC-9DFB-962A3A419B1B}" presName="composite" presStyleCnt="0"/>
      <dgm:spPr/>
    </dgm:pt>
    <dgm:pt modelId="{1065CFF2-E237-4A9E-8E88-E046241942D8}" type="pres">
      <dgm:prSet presAssocID="{6AA2E17B-1C26-46AC-9DFB-962A3A419B1B}" presName="rect1" presStyleLbl="trAlignAcc1" presStyleIdx="4" presStyleCnt="16">
        <dgm:presLayoutVars>
          <dgm:bulletEnabled val="1"/>
        </dgm:presLayoutVars>
      </dgm:prSet>
      <dgm:spPr/>
    </dgm:pt>
    <dgm:pt modelId="{87CC1475-C8D6-4E64-A569-8388770DBEB7}" type="pres">
      <dgm:prSet presAssocID="{6AA2E17B-1C26-46AC-9DFB-962A3A419B1B}" presName="rect2" presStyleLbl="fgImgPlace1" presStyleIdx="4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89AA3895-89F2-4773-81ED-99429A47FE9F}" type="pres">
      <dgm:prSet presAssocID="{8E23E010-B3D5-4AF4-863D-5D31860134E0}" presName="sibTrans" presStyleCnt="0"/>
      <dgm:spPr/>
    </dgm:pt>
    <dgm:pt modelId="{C3C318E5-8979-4857-983E-415A35CF3D41}" type="pres">
      <dgm:prSet presAssocID="{2AAEF614-D381-4829-B810-0949607581A7}" presName="composite" presStyleCnt="0"/>
      <dgm:spPr/>
    </dgm:pt>
    <dgm:pt modelId="{39ACA016-FFCC-4630-918B-708B5165CCC8}" type="pres">
      <dgm:prSet presAssocID="{2AAEF614-D381-4829-B810-0949607581A7}" presName="rect1" presStyleLbl="trAlignAcc1" presStyleIdx="5" presStyleCnt="16">
        <dgm:presLayoutVars>
          <dgm:bulletEnabled val="1"/>
        </dgm:presLayoutVars>
      </dgm:prSet>
      <dgm:spPr/>
    </dgm:pt>
    <dgm:pt modelId="{4CAF65CF-B4A9-45C9-9093-0592DA9B174E}" type="pres">
      <dgm:prSet presAssocID="{2AAEF614-D381-4829-B810-0949607581A7}" presName="rect2" presStyleLbl="fgImgPlace1" presStyleIdx="5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FDC00EEB-5C9E-457B-86DF-11D1FA4D11C4}" type="pres">
      <dgm:prSet presAssocID="{7F6BF48A-F32C-4B94-807A-2F12C9622D29}" presName="sibTrans" presStyleCnt="0"/>
      <dgm:spPr/>
    </dgm:pt>
    <dgm:pt modelId="{54B4F33B-D17D-4080-A71E-D32A3C33D84A}" type="pres">
      <dgm:prSet presAssocID="{90F69612-FF67-47A4-94A4-0023F589D291}" presName="composite" presStyleCnt="0"/>
      <dgm:spPr/>
    </dgm:pt>
    <dgm:pt modelId="{8ACA4B3E-EE3A-42C5-B251-D33C378BDC57}" type="pres">
      <dgm:prSet presAssocID="{90F69612-FF67-47A4-94A4-0023F589D291}" presName="rect1" presStyleLbl="trAlignAcc1" presStyleIdx="6" presStyleCnt="16">
        <dgm:presLayoutVars>
          <dgm:bulletEnabled val="1"/>
        </dgm:presLayoutVars>
      </dgm:prSet>
      <dgm:spPr/>
    </dgm:pt>
    <dgm:pt modelId="{D2A2E02E-4756-4AC8-B6E4-39745CAA3FAA}" type="pres">
      <dgm:prSet presAssocID="{90F69612-FF67-47A4-94A4-0023F589D291}" presName="rect2" presStyleLbl="fgImgPlace1" presStyleIdx="6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49A5BCCA-EDF1-426F-AFA5-444F449CAAE4}" type="pres">
      <dgm:prSet presAssocID="{57252BE6-EA6F-4131-86F2-A1FF8A701138}" presName="sibTrans" presStyleCnt="0"/>
      <dgm:spPr/>
    </dgm:pt>
    <dgm:pt modelId="{8A2DAD24-5009-453C-A0DF-44A4994FE251}" type="pres">
      <dgm:prSet presAssocID="{97864504-21AB-4341-B31E-6924ADD934B4}" presName="composite" presStyleCnt="0"/>
      <dgm:spPr/>
    </dgm:pt>
    <dgm:pt modelId="{67ED7AAE-3DE5-4215-A78A-781AEEAD9A2E}" type="pres">
      <dgm:prSet presAssocID="{97864504-21AB-4341-B31E-6924ADD934B4}" presName="rect1" presStyleLbl="trAlignAcc1" presStyleIdx="7" presStyleCnt="16">
        <dgm:presLayoutVars>
          <dgm:bulletEnabled val="1"/>
        </dgm:presLayoutVars>
      </dgm:prSet>
      <dgm:spPr/>
    </dgm:pt>
    <dgm:pt modelId="{7F53F26C-D698-43BC-AB19-D420FC4C9127}" type="pres">
      <dgm:prSet presAssocID="{97864504-21AB-4341-B31E-6924ADD934B4}" presName="rect2" presStyleLbl="fgImgPlace1" presStyleIdx="7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FC56A55-B828-4B24-9678-0C08625DC61F}" type="pres">
      <dgm:prSet presAssocID="{59EF4E04-C8A0-45CC-9856-097090EB06DD}" presName="sibTrans" presStyleCnt="0"/>
      <dgm:spPr/>
    </dgm:pt>
    <dgm:pt modelId="{0FA6D5F5-4C39-4D8A-917E-524636CA1F69}" type="pres">
      <dgm:prSet presAssocID="{D232A0AC-95DC-4992-B4ED-BCF224549DF4}" presName="composite" presStyleCnt="0"/>
      <dgm:spPr/>
    </dgm:pt>
    <dgm:pt modelId="{083A73B4-2064-4E24-A5E3-AAD02694C9CC}" type="pres">
      <dgm:prSet presAssocID="{D232A0AC-95DC-4992-B4ED-BCF224549DF4}" presName="rect1" presStyleLbl="trAlignAcc1" presStyleIdx="8" presStyleCnt="16">
        <dgm:presLayoutVars>
          <dgm:bulletEnabled val="1"/>
        </dgm:presLayoutVars>
      </dgm:prSet>
      <dgm:spPr/>
    </dgm:pt>
    <dgm:pt modelId="{CDE418F7-801C-416E-BAD5-3C95231595BE}" type="pres">
      <dgm:prSet presAssocID="{D232A0AC-95DC-4992-B4ED-BCF224549DF4}" presName="rect2" presStyleLbl="fgImgPlace1" presStyleIdx="8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39002317-BCD1-445C-B1D2-A3911C1A9A5B}" type="pres">
      <dgm:prSet presAssocID="{D3999246-A710-4418-85B5-4A7D6AB7CB52}" presName="sibTrans" presStyleCnt="0"/>
      <dgm:spPr/>
    </dgm:pt>
    <dgm:pt modelId="{D71E80E2-8D60-4708-A874-323B14CCDA23}" type="pres">
      <dgm:prSet presAssocID="{BF1D22D6-214A-4CBE-9692-4A8CDF5EB554}" presName="composite" presStyleCnt="0"/>
      <dgm:spPr/>
    </dgm:pt>
    <dgm:pt modelId="{38687F88-D5B3-4927-9DE4-AEB0E61FCDA9}" type="pres">
      <dgm:prSet presAssocID="{BF1D22D6-214A-4CBE-9692-4A8CDF5EB554}" presName="rect1" presStyleLbl="trAlignAcc1" presStyleIdx="9" presStyleCnt="16">
        <dgm:presLayoutVars>
          <dgm:bulletEnabled val="1"/>
        </dgm:presLayoutVars>
      </dgm:prSet>
      <dgm:spPr/>
    </dgm:pt>
    <dgm:pt modelId="{CFCD23C9-A3B8-41F2-9061-4342E8E30F05}" type="pres">
      <dgm:prSet presAssocID="{BF1D22D6-214A-4CBE-9692-4A8CDF5EB554}" presName="rect2" presStyleLbl="fgImgPlace1" presStyleIdx="9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4BE33E5-C69A-4D2C-9AA9-81F77CEF25FE}" type="pres">
      <dgm:prSet presAssocID="{E63E011F-31F0-4087-8D23-9F4E13ECB611}" presName="sibTrans" presStyleCnt="0"/>
      <dgm:spPr/>
    </dgm:pt>
    <dgm:pt modelId="{77F7280A-EE76-4A3D-A9F9-5B2912F7B5B2}" type="pres">
      <dgm:prSet presAssocID="{A6D887A2-A4E0-4F6C-9615-1F3BC8358949}" presName="composite" presStyleCnt="0"/>
      <dgm:spPr/>
    </dgm:pt>
    <dgm:pt modelId="{10A14090-6081-4B27-828F-0BEE57EF8106}" type="pres">
      <dgm:prSet presAssocID="{A6D887A2-A4E0-4F6C-9615-1F3BC8358949}" presName="rect1" presStyleLbl="trAlignAcc1" presStyleIdx="10" presStyleCnt="16">
        <dgm:presLayoutVars>
          <dgm:bulletEnabled val="1"/>
        </dgm:presLayoutVars>
      </dgm:prSet>
      <dgm:spPr/>
    </dgm:pt>
    <dgm:pt modelId="{F961B305-0E8E-4519-8457-80C42C77A8F4}" type="pres">
      <dgm:prSet presAssocID="{A6D887A2-A4E0-4F6C-9615-1F3BC8358949}" presName="rect2" presStyleLbl="fgImgPlace1" presStyleIdx="10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E450D798-2D2D-49B2-AE51-464F2FE0AF71}" type="pres">
      <dgm:prSet presAssocID="{D6B3F190-48DB-468C-9AE0-D134E5438745}" presName="sibTrans" presStyleCnt="0"/>
      <dgm:spPr/>
    </dgm:pt>
    <dgm:pt modelId="{6824D8DA-68BB-4BD4-877C-CDA3D91E0C57}" type="pres">
      <dgm:prSet presAssocID="{236066CF-CA7A-40D3-B827-F29B19DC7606}" presName="composite" presStyleCnt="0"/>
      <dgm:spPr/>
    </dgm:pt>
    <dgm:pt modelId="{1D232ABD-8DA8-428F-BE53-37A2B41D788B}" type="pres">
      <dgm:prSet presAssocID="{236066CF-CA7A-40D3-B827-F29B19DC7606}" presName="rect1" presStyleLbl="trAlignAcc1" presStyleIdx="11" presStyleCnt="16">
        <dgm:presLayoutVars>
          <dgm:bulletEnabled val="1"/>
        </dgm:presLayoutVars>
      </dgm:prSet>
      <dgm:spPr/>
    </dgm:pt>
    <dgm:pt modelId="{62E5C911-2B55-44CC-93BC-DFF81CCC5C47}" type="pres">
      <dgm:prSet presAssocID="{236066CF-CA7A-40D3-B827-F29B19DC7606}" presName="rect2" presStyleLbl="fgImgPlace1" presStyleIdx="11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EB3AE41D-0B93-44AE-9A85-16EE93F5C2E0}" type="pres">
      <dgm:prSet presAssocID="{2EE93C5C-C1AA-4AC4-A5BD-688773DFAE9F}" presName="sibTrans" presStyleCnt="0"/>
      <dgm:spPr/>
    </dgm:pt>
    <dgm:pt modelId="{7749191B-2FF3-4983-AD59-BB387D3E6611}" type="pres">
      <dgm:prSet presAssocID="{572D9A9A-4CAC-4968-9A77-3AFEA347447C}" presName="composite" presStyleCnt="0"/>
      <dgm:spPr/>
    </dgm:pt>
    <dgm:pt modelId="{42CE1779-38CD-441F-B3DE-D609A7CC04EB}" type="pres">
      <dgm:prSet presAssocID="{572D9A9A-4CAC-4968-9A77-3AFEA347447C}" presName="rect1" presStyleLbl="trAlignAcc1" presStyleIdx="12" presStyleCnt="16">
        <dgm:presLayoutVars>
          <dgm:bulletEnabled val="1"/>
        </dgm:presLayoutVars>
      </dgm:prSet>
      <dgm:spPr/>
    </dgm:pt>
    <dgm:pt modelId="{1A7614B8-878A-443B-89D8-3805EF7A8E04}" type="pres">
      <dgm:prSet presAssocID="{572D9A9A-4CAC-4968-9A77-3AFEA347447C}" presName="rect2" presStyleLbl="fgImgPlace1" presStyleIdx="12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1D81B18D-B876-408D-A495-F20E32D10C52}" type="pres">
      <dgm:prSet presAssocID="{92DD653A-DA0A-49E8-9806-D2E4DF7E3951}" presName="sibTrans" presStyleCnt="0"/>
      <dgm:spPr/>
    </dgm:pt>
    <dgm:pt modelId="{0E0D7E59-2CE8-4282-B703-03CBB9C0885E}" type="pres">
      <dgm:prSet presAssocID="{8126C32A-7E83-43AF-AFDC-FA8EF843045E}" presName="composite" presStyleCnt="0"/>
      <dgm:spPr/>
    </dgm:pt>
    <dgm:pt modelId="{723028CF-11E4-48AB-A807-9A1FA059D1C5}" type="pres">
      <dgm:prSet presAssocID="{8126C32A-7E83-43AF-AFDC-FA8EF843045E}" presName="rect1" presStyleLbl="trAlignAcc1" presStyleIdx="13" presStyleCnt="16">
        <dgm:presLayoutVars>
          <dgm:bulletEnabled val="1"/>
        </dgm:presLayoutVars>
      </dgm:prSet>
      <dgm:spPr/>
    </dgm:pt>
    <dgm:pt modelId="{C152B86C-91A8-4BDC-B654-9235122DE347}" type="pres">
      <dgm:prSet presAssocID="{8126C32A-7E83-43AF-AFDC-FA8EF843045E}" presName="rect2" presStyleLbl="fgImgPlace1" presStyleIdx="13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FA33D4DF-A530-46CE-9AEE-96614D073D48}" type="pres">
      <dgm:prSet presAssocID="{9814E2F4-6834-490A-B1E9-225A5CF279E1}" presName="sibTrans" presStyleCnt="0"/>
      <dgm:spPr/>
    </dgm:pt>
    <dgm:pt modelId="{228F099D-09E8-47F1-AD7D-4AAFD94FAAE1}" type="pres">
      <dgm:prSet presAssocID="{22264A5B-C2CB-4515-9741-A7837220912F}" presName="composite" presStyleCnt="0"/>
      <dgm:spPr/>
    </dgm:pt>
    <dgm:pt modelId="{505FDE05-4C76-418C-9313-15EA7494822B}" type="pres">
      <dgm:prSet presAssocID="{22264A5B-C2CB-4515-9741-A7837220912F}" presName="rect1" presStyleLbl="trAlignAcc1" presStyleIdx="14" presStyleCnt="16">
        <dgm:presLayoutVars>
          <dgm:bulletEnabled val="1"/>
        </dgm:presLayoutVars>
      </dgm:prSet>
      <dgm:spPr/>
    </dgm:pt>
    <dgm:pt modelId="{ECACD020-CA67-48C6-BBB7-33B35A73A31E}" type="pres">
      <dgm:prSet presAssocID="{22264A5B-C2CB-4515-9741-A7837220912F}" presName="rect2" presStyleLbl="fgImgPlace1" presStyleIdx="14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F7D499EB-B272-4F87-B324-7E2E9E630C66}" type="pres">
      <dgm:prSet presAssocID="{26F0B4F8-AD50-4501-B37C-107405C21806}" presName="sibTrans" presStyleCnt="0"/>
      <dgm:spPr/>
    </dgm:pt>
    <dgm:pt modelId="{34439C26-3532-48EB-AA3A-3B5F3263A9CF}" type="pres">
      <dgm:prSet presAssocID="{B766BB7E-2C62-46A3-8F09-30BE5C09AA90}" presName="composite" presStyleCnt="0"/>
      <dgm:spPr/>
    </dgm:pt>
    <dgm:pt modelId="{9A451A86-448B-4129-9873-193821E2DE99}" type="pres">
      <dgm:prSet presAssocID="{B766BB7E-2C62-46A3-8F09-30BE5C09AA90}" presName="rect1" presStyleLbl="trAlignAcc1" presStyleIdx="15" presStyleCnt="16">
        <dgm:presLayoutVars>
          <dgm:bulletEnabled val="1"/>
        </dgm:presLayoutVars>
      </dgm:prSet>
      <dgm:spPr/>
    </dgm:pt>
    <dgm:pt modelId="{E38C9623-4807-4CFA-A782-F06DE88B6867}" type="pres">
      <dgm:prSet presAssocID="{B766BB7E-2C62-46A3-8F09-30BE5C09AA90}" presName="rect2" presStyleLbl="fgImgPlace1" presStyleIdx="15" presStyleCnt="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34610700-2CEF-4EED-98F1-6717C8ADDE05}" type="presOf" srcId="{B766BB7E-2C62-46A3-8F09-30BE5C09AA90}" destId="{9A451A86-448B-4129-9873-193821E2DE99}" srcOrd="0" destOrd="0" presId="urn:microsoft.com/office/officeart/2008/layout/PictureStrips"/>
    <dgm:cxn modelId="{381D5E10-5FCB-450C-BC54-1B189B5F86B8}" srcId="{AA263459-24D9-4FD5-B091-21E3B95C7F81}" destId="{2AAEF614-D381-4829-B810-0949607581A7}" srcOrd="5" destOrd="0" parTransId="{110955B6-546B-4299-AB87-61399EB6C7A5}" sibTransId="{7F6BF48A-F32C-4B94-807A-2F12C9622D29}"/>
    <dgm:cxn modelId="{4CF9211F-79A5-4F48-9DEE-9E0DA6BD9CDB}" srcId="{AA263459-24D9-4FD5-B091-21E3B95C7F81}" destId="{D232A0AC-95DC-4992-B4ED-BCF224549DF4}" srcOrd="8" destOrd="0" parTransId="{EEBA2297-D15B-42D4-B558-A9EA102628F9}" sibTransId="{D3999246-A710-4418-85B5-4A7D6AB7CB52}"/>
    <dgm:cxn modelId="{F6F3B427-7C6B-45E6-BCD4-5A11B305E002}" type="presOf" srcId="{BF1D22D6-214A-4CBE-9692-4A8CDF5EB554}" destId="{38687F88-D5B3-4927-9DE4-AEB0E61FCDA9}" srcOrd="0" destOrd="0" presId="urn:microsoft.com/office/officeart/2008/layout/PictureStrips"/>
    <dgm:cxn modelId="{0842422B-F2A2-4207-9DBA-34AD506F7D2B}" srcId="{AA263459-24D9-4FD5-B091-21E3B95C7F81}" destId="{98A072E8-C961-4F23-A37D-ED06C6302FE3}" srcOrd="1" destOrd="0" parTransId="{03260862-D99F-43F5-88D2-F45CBFF55A7D}" sibTransId="{D8FEFFFB-F539-48A0-9CD8-BDB6D95E221A}"/>
    <dgm:cxn modelId="{7FEF963F-30A6-4374-ADF5-58585BF30B95}" type="presOf" srcId="{43BAB25D-9991-45B8-9C65-A42871DF7B81}" destId="{98445FA3-AA18-48F1-A1CE-B40C4F88BD9B}" srcOrd="0" destOrd="0" presId="urn:microsoft.com/office/officeart/2008/layout/PictureStrips"/>
    <dgm:cxn modelId="{E8572945-C5C7-441D-AD4B-7907B78E2903}" type="presOf" srcId="{3DD0EB9D-D449-4D2C-9F1B-075E7C269E2D}" destId="{51D38523-CEB8-410F-A9A8-15DD6767EB00}" srcOrd="0" destOrd="0" presId="urn:microsoft.com/office/officeart/2008/layout/PictureStrips"/>
    <dgm:cxn modelId="{8BDE494B-37A1-4E95-9519-04B013682FA2}" type="presOf" srcId="{2AAEF614-D381-4829-B810-0949607581A7}" destId="{39ACA016-FFCC-4630-918B-708B5165CCC8}" srcOrd="0" destOrd="0" presId="urn:microsoft.com/office/officeart/2008/layout/PictureStrips"/>
    <dgm:cxn modelId="{88526D4C-BD49-41DC-AA27-E22B7A1E4DA7}" srcId="{AA263459-24D9-4FD5-B091-21E3B95C7F81}" destId="{B766BB7E-2C62-46A3-8F09-30BE5C09AA90}" srcOrd="15" destOrd="0" parTransId="{92DB9A8E-D86D-464F-ACFC-8C68109B0635}" sibTransId="{3AD35A85-3603-4DCD-B028-0EA95E40D392}"/>
    <dgm:cxn modelId="{C1FF424E-8967-4477-921A-4DCE6355032C}" srcId="{AA263459-24D9-4FD5-B091-21E3B95C7F81}" destId="{236066CF-CA7A-40D3-B827-F29B19DC7606}" srcOrd="11" destOrd="0" parTransId="{8B5E0858-8226-45DD-8AC9-115B7D8C2DB7}" sibTransId="{2EE93C5C-C1AA-4AC4-A5BD-688773DFAE9F}"/>
    <dgm:cxn modelId="{2C73F450-9C0F-4B8E-AC5A-69DD1E0E3110}" srcId="{AA263459-24D9-4FD5-B091-21E3B95C7F81}" destId="{6AA2E17B-1C26-46AC-9DFB-962A3A419B1B}" srcOrd="4" destOrd="0" parTransId="{06098FDE-4983-472D-A688-E370AEE3290F}" sibTransId="{8E23E010-B3D5-4AF4-863D-5D31860134E0}"/>
    <dgm:cxn modelId="{EFEA6055-9D86-4961-B225-68BD626B204F}" srcId="{AA263459-24D9-4FD5-B091-21E3B95C7F81}" destId="{43BAB25D-9991-45B8-9C65-A42871DF7B81}" srcOrd="2" destOrd="0" parTransId="{542C6990-2EE0-49E2-AF56-F178574003AB}" sibTransId="{F468C1DE-4CA3-4009-940F-B28E86844BF3}"/>
    <dgm:cxn modelId="{D910AA55-0BB0-45A1-9A7F-C4A507F0820E}" srcId="{AA263459-24D9-4FD5-B091-21E3B95C7F81}" destId="{BF1D22D6-214A-4CBE-9692-4A8CDF5EB554}" srcOrd="9" destOrd="0" parTransId="{8DDCB70C-23D4-48B8-BF94-0ACFA3E156EA}" sibTransId="{E63E011F-31F0-4087-8D23-9F4E13ECB611}"/>
    <dgm:cxn modelId="{9FFADE62-82ED-4CE5-B73C-60ADA229363E}" type="presOf" srcId="{AA263459-24D9-4FD5-B091-21E3B95C7F81}" destId="{4F3F9FCC-24F6-4E96-BDDE-888164389FED}" srcOrd="0" destOrd="0" presId="urn:microsoft.com/office/officeart/2008/layout/PictureStrips"/>
    <dgm:cxn modelId="{FC0EA463-E0F6-4A7B-B6CA-F3806158C16B}" type="presOf" srcId="{572D9A9A-4CAC-4968-9A77-3AFEA347447C}" destId="{42CE1779-38CD-441F-B3DE-D609A7CC04EB}" srcOrd="0" destOrd="0" presId="urn:microsoft.com/office/officeart/2008/layout/PictureStrips"/>
    <dgm:cxn modelId="{5F215867-026C-410D-95DA-BEB50A671B7F}" type="presOf" srcId="{D232A0AC-95DC-4992-B4ED-BCF224549DF4}" destId="{083A73B4-2064-4E24-A5E3-AAD02694C9CC}" srcOrd="0" destOrd="0" presId="urn:microsoft.com/office/officeart/2008/layout/PictureStrips"/>
    <dgm:cxn modelId="{1073E169-2DF2-4466-A835-6E9902ED6A0A}" srcId="{AA263459-24D9-4FD5-B091-21E3B95C7F81}" destId="{90F69612-FF67-47A4-94A4-0023F589D291}" srcOrd="6" destOrd="0" parTransId="{E97F477C-7B86-4DE3-A5C0-9D29276AB8BC}" sibTransId="{57252BE6-EA6F-4131-86F2-A1FF8A701138}"/>
    <dgm:cxn modelId="{6942787B-0A99-4D6F-BF77-ABE1DDF5EA5D}" srcId="{AA263459-24D9-4FD5-B091-21E3B95C7F81}" destId="{7C7A0D43-AAB8-43E3-B2D6-66045C2F060C}" srcOrd="0" destOrd="0" parTransId="{D747EA6B-BA07-4FCE-A73A-CC54375CEA98}" sibTransId="{8EF1E21D-0BD7-4D71-99DB-62FBFFCE7220}"/>
    <dgm:cxn modelId="{7696777D-5318-4AB3-9581-D511EDB40F32}" type="presOf" srcId="{97864504-21AB-4341-B31E-6924ADD934B4}" destId="{67ED7AAE-3DE5-4215-A78A-781AEEAD9A2E}" srcOrd="0" destOrd="0" presId="urn:microsoft.com/office/officeart/2008/layout/PictureStrips"/>
    <dgm:cxn modelId="{B33CFC86-F2F6-4E9C-93D6-7D199E1BB0D4}" srcId="{AA263459-24D9-4FD5-B091-21E3B95C7F81}" destId="{572D9A9A-4CAC-4968-9A77-3AFEA347447C}" srcOrd="12" destOrd="0" parTransId="{EF65B2F5-DFBA-4214-861D-D3730322F377}" sibTransId="{92DD653A-DA0A-49E8-9806-D2E4DF7E3951}"/>
    <dgm:cxn modelId="{17D40687-BCBD-49D1-AE8C-D2A4EC919FFC}" type="presOf" srcId="{8126C32A-7E83-43AF-AFDC-FA8EF843045E}" destId="{723028CF-11E4-48AB-A807-9A1FA059D1C5}" srcOrd="0" destOrd="0" presId="urn:microsoft.com/office/officeart/2008/layout/PictureStrips"/>
    <dgm:cxn modelId="{A8A6ED92-0E31-4F26-846A-B605C485AB13}" type="presOf" srcId="{90F69612-FF67-47A4-94A4-0023F589D291}" destId="{8ACA4B3E-EE3A-42C5-B251-D33C378BDC57}" srcOrd="0" destOrd="0" presId="urn:microsoft.com/office/officeart/2008/layout/PictureStrips"/>
    <dgm:cxn modelId="{C5904F97-FB6D-402C-837A-A0EF33361234}" type="presOf" srcId="{6AA2E17B-1C26-46AC-9DFB-962A3A419B1B}" destId="{1065CFF2-E237-4A9E-8E88-E046241942D8}" srcOrd="0" destOrd="0" presId="urn:microsoft.com/office/officeart/2008/layout/PictureStrips"/>
    <dgm:cxn modelId="{2A22A4A4-FA97-460D-B14F-8927DB44291A}" type="presOf" srcId="{236066CF-CA7A-40D3-B827-F29B19DC7606}" destId="{1D232ABD-8DA8-428F-BE53-37A2B41D788B}" srcOrd="0" destOrd="0" presId="urn:microsoft.com/office/officeart/2008/layout/PictureStrips"/>
    <dgm:cxn modelId="{668BE7A7-BF04-4AD6-9F5E-23CD51BFC314}" srcId="{AA263459-24D9-4FD5-B091-21E3B95C7F81}" destId="{8126C32A-7E83-43AF-AFDC-FA8EF843045E}" srcOrd="13" destOrd="0" parTransId="{83E4374D-FCBA-4C6F-9981-6026131382AD}" sibTransId="{9814E2F4-6834-490A-B1E9-225A5CF279E1}"/>
    <dgm:cxn modelId="{A8A6CEAD-6F3D-4151-B5C3-548F86A9EC31}" srcId="{AA263459-24D9-4FD5-B091-21E3B95C7F81}" destId="{97864504-21AB-4341-B31E-6924ADD934B4}" srcOrd="7" destOrd="0" parTransId="{223369B4-4491-4102-8592-80129F368985}" sibTransId="{59EF4E04-C8A0-45CC-9856-097090EB06DD}"/>
    <dgm:cxn modelId="{5D042ADA-8E70-43AE-855A-96237B4A0435}" srcId="{AA263459-24D9-4FD5-B091-21E3B95C7F81}" destId="{3DD0EB9D-D449-4D2C-9F1B-075E7C269E2D}" srcOrd="3" destOrd="0" parTransId="{CB34A57F-A1C0-464E-B985-567F74BC03AA}" sibTransId="{9DC29118-BA00-42A7-AF89-A1415479F547}"/>
    <dgm:cxn modelId="{55A1C8DF-E87F-4544-AE19-CF949399530F}" type="presOf" srcId="{98A072E8-C961-4F23-A37D-ED06C6302FE3}" destId="{B2542C33-60FD-409F-A885-93B50827AC00}" srcOrd="0" destOrd="0" presId="urn:microsoft.com/office/officeart/2008/layout/PictureStrips"/>
    <dgm:cxn modelId="{96B603F1-3879-460C-B803-2CF1592B7ED9}" srcId="{AA263459-24D9-4FD5-B091-21E3B95C7F81}" destId="{A6D887A2-A4E0-4F6C-9615-1F3BC8358949}" srcOrd="10" destOrd="0" parTransId="{F3FF804B-1148-44E2-8B9B-A7064CF55B42}" sibTransId="{D6B3F190-48DB-468C-9AE0-D134E5438745}"/>
    <dgm:cxn modelId="{0DF5C2F4-9218-4A3A-BAA8-9EA9C83009B0}" type="presOf" srcId="{7C7A0D43-AAB8-43E3-B2D6-66045C2F060C}" destId="{3F9A6F04-6645-4534-9D0A-4A9AAB8B5D90}" srcOrd="0" destOrd="0" presId="urn:microsoft.com/office/officeart/2008/layout/PictureStrips"/>
    <dgm:cxn modelId="{08D627FA-6873-496F-AFFD-BE672B017677}" srcId="{AA263459-24D9-4FD5-B091-21E3B95C7F81}" destId="{22264A5B-C2CB-4515-9741-A7837220912F}" srcOrd="14" destOrd="0" parTransId="{49421F62-A827-4081-BFAB-F6C55AF49E4F}" sibTransId="{26F0B4F8-AD50-4501-B37C-107405C21806}"/>
    <dgm:cxn modelId="{3111B1FE-A28D-4073-B868-BCF7C99EB802}" type="presOf" srcId="{22264A5B-C2CB-4515-9741-A7837220912F}" destId="{505FDE05-4C76-418C-9313-15EA7494822B}" srcOrd="0" destOrd="0" presId="urn:microsoft.com/office/officeart/2008/layout/PictureStrips"/>
    <dgm:cxn modelId="{4F0AE1FE-8FD2-417F-A408-75D72E45D7AD}" type="presOf" srcId="{A6D887A2-A4E0-4F6C-9615-1F3BC8358949}" destId="{10A14090-6081-4B27-828F-0BEE57EF8106}" srcOrd="0" destOrd="0" presId="urn:microsoft.com/office/officeart/2008/layout/PictureStrips"/>
    <dgm:cxn modelId="{2F50EC7A-D0E0-4E12-A1EB-A895E13FB7F7}" type="presParOf" srcId="{4F3F9FCC-24F6-4E96-BDDE-888164389FED}" destId="{C4967F3F-BC91-4220-BE22-2E6260A18785}" srcOrd="0" destOrd="0" presId="urn:microsoft.com/office/officeart/2008/layout/PictureStrips"/>
    <dgm:cxn modelId="{A7167283-AE2F-48D6-8510-89465AE20A89}" type="presParOf" srcId="{C4967F3F-BC91-4220-BE22-2E6260A18785}" destId="{3F9A6F04-6645-4534-9D0A-4A9AAB8B5D90}" srcOrd="0" destOrd="0" presId="urn:microsoft.com/office/officeart/2008/layout/PictureStrips"/>
    <dgm:cxn modelId="{E8FBB197-5758-4186-B356-F6140C7FD9D7}" type="presParOf" srcId="{C4967F3F-BC91-4220-BE22-2E6260A18785}" destId="{8E657CDA-98C9-4677-A353-6E01B5B3BE9E}" srcOrd="1" destOrd="0" presId="urn:microsoft.com/office/officeart/2008/layout/PictureStrips"/>
    <dgm:cxn modelId="{8FF4F369-7622-4F1F-AE97-8B344CE62951}" type="presParOf" srcId="{4F3F9FCC-24F6-4E96-BDDE-888164389FED}" destId="{D70040A6-2C89-4952-8F6C-CB0C8BF021BB}" srcOrd="1" destOrd="0" presId="urn:microsoft.com/office/officeart/2008/layout/PictureStrips"/>
    <dgm:cxn modelId="{2130F3DE-45F3-40BF-8069-6C1BB94A3733}" type="presParOf" srcId="{4F3F9FCC-24F6-4E96-BDDE-888164389FED}" destId="{25179433-F74B-4C57-86A6-51ADAF3E9194}" srcOrd="2" destOrd="0" presId="urn:microsoft.com/office/officeart/2008/layout/PictureStrips"/>
    <dgm:cxn modelId="{C1051736-6F22-476E-8507-4775654DF7ED}" type="presParOf" srcId="{25179433-F74B-4C57-86A6-51ADAF3E9194}" destId="{B2542C33-60FD-409F-A885-93B50827AC00}" srcOrd="0" destOrd="0" presId="urn:microsoft.com/office/officeart/2008/layout/PictureStrips"/>
    <dgm:cxn modelId="{42D89FD6-CCE5-4349-ABA4-E92648C151A7}" type="presParOf" srcId="{25179433-F74B-4C57-86A6-51ADAF3E9194}" destId="{6EEAC502-7CFA-439B-9AA8-7749BF2B8DD9}" srcOrd="1" destOrd="0" presId="urn:microsoft.com/office/officeart/2008/layout/PictureStrips"/>
    <dgm:cxn modelId="{A1AF0667-EF4F-44C0-B039-2DCF660D14FB}" type="presParOf" srcId="{4F3F9FCC-24F6-4E96-BDDE-888164389FED}" destId="{0D12F600-4E57-4D9F-86A1-41DF37FEE498}" srcOrd="3" destOrd="0" presId="urn:microsoft.com/office/officeart/2008/layout/PictureStrips"/>
    <dgm:cxn modelId="{B11A400B-E34A-48FF-91C3-4986DD7406A8}" type="presParOf" srcId="{4F3F9FCC-24F6-4E96-BDDE-888164389FED}" destId="{40280851-ACE9-4850-BF3E-42AAB4BDD659}" srcOrd="4" destOrd="0" presId="urn:microsoft.com/office/officeart/2008/layout/PictureStrips"/>
    <dgm:cxn modelId="{3380C6CB-0381-4F72-8CEB-EF1CFB3DFD50}" type="presParOf" srcId="{40280851-ACE9-4850-BF3E-42AAB4BDD659}" destId="{98445FA3-AA18-48F1-A1CE-B40C4F88BD9B}" srcOrd="0" destOrd="0" presId="urn:microsoft.com/office/officeart/2008/layout/PictureStrips"/>
    <dgm:cxn modelId="{122215EB-0EA8-4BF4-BD32-68151B663C0E}" type="presParOf" srcId="{40280851-ACE9-4850-BF3E-42AAB4BDD659}" destId="{8D95AC76-FF1C-4FB6-9FC9-9540EE2E0D74}" srcOrd="1" destOrd="0" presId="urn:microsoft.com/office/officeart/2008/layout/PictureStrips"/>
    <dgm:cxn modelId="{5E8A7CAA-D4A0-484C-BF68-815A6D3D5E12}" type="presParOf" srcId="{4F3F9FCC-24F6-4E96-BDDE-888164389FED}" destId="{6B1F0371-86BE-453E-A154-2BAD46424E1F}" srcOrd="5" destOrd="0" presId="urn:microsoft.com/office/officeart/2008/layout/PictureStrips"/>
    <dgm:cxn modelId="{061E8C97-941E-4301-99B4-426DB6EDF256}" type="presParOf" srcId="{4F3F9FCC-24F6-4E96-BDDE-888164389FED}" destId="{DA2549BF-12A8-49B2-B19C-BD77F80BF89A}" srcOrd="6" destOrd="0" presId="urn:microsoft.com/office/officeart/2008/layout/PictureStrips"/>
    <dgm:cxn modelId="{6D7EAC0F-A5E2-4102-BD7D-618B1639DE69}" type="presParOf" srcId="{DA2549BF-12A8-49B2-B19C-BD77F80BF89A}" destId="{51D38523-CEB8-410F-A9A8-15DD6767EB00}" srcOrd="0" destOrd="0" presId="urn:microsoft.com/office/officeart/2008/layout/PictureStrips"/>
    <dgm:cxn modelId="{99919CD0-0623-489D-B8B5-D3886C1F1D45}" type="presParOf" srcId="{DA2549BF-12A8-49B2-B19C-BD77F80BF89A}" destId="{0EBE821F-5DD2-48A2-BEBA-46067B8D6142}" srcOrd="1" destOrd="0" presId="urn:microsoft.com/office/officeart/2008/layout/PictureStrips"/>
    <dgm:cxn modelId="{CEF15EFB-4502-4E48-B384-DD1B4EC33633}" type="presParOf" srcId="{4F3F9FCC-24F6-4E96-BDDE-888164389FED}" destId="{C7E98D0D-8300-4BAA-91A5-CCF6216E43DB}" srcOrd="7" destOrd="0" presId="urn:microsoft.com/office/officeart/2008/layout/PictureStrips"/>
    <dgm:cxn modelId="{6350A809-5DD1-478D-8F21-DC73D808C9D3}" type="presParOf" srcId="{4F3F9FCC-24F6-4E96-BDDE-888164389FED}" destId="{7F06F35E-3F46-4468-917D-015710D3F080}" srcOrd="8" destOrd="0" presId="urn:microsoft.com/office/officeart/2008/layout/PictureStrips"/>
    <dgm:cxn modelId="{40C7D2F8-DBEF-477C-939B-3BCFFD845254}" type="presParOf" srcId="{7F06F35E-3F46-4468-917D-015710D3F080}" destId="{1065CFF2-E237-4A9E-8E88-E046241942D8}" srcOrd="0" destOrd="0" presId="urn:microsoft.com/office/officeart/2008/layout/PictureStrips"/>
    <dgm:cxn modelId="{ED15C8A3-8DC8-4440-968B-3BC1833BDC81}" type="presParOf" srcId="{7F06F35E-3F46-4468-917D-015710D3F080}" destId="{87CC1475-C8D6-4E64-A569-8388770DBEB7}" srcOrd="1" destOrd="0" presId="urn:microsoft.com/office/officeart/2008/layout/PictureStrips"/>
    <dgm:cxn modelId="{ECF9771D-A2D4-4542-B048-473568E68489}" type="presParOf" srcId="{4F3F9FCC-24F6-4E96-BDDE-888164389FED}" destId="{89AA3895-89F2-4773-81ED-99429A47FE9F}" srcOrd="9" destOrd="0" presId="urn:microsoft.com/office/officeart/2008/layout/PictureStrips"/>
    <dgm:cxn modelId="{F5CA1B6A-3E6D-4FFD-95F9-63524913EA93}" type="presParOf" srcId="{4F3F9FCC-24F6-4E96-BDDE-888164389FED}" destId="{C3C318E5-8979-4857-983E-415A35CF3D41}" srcOrd="10" destOrd="0" presId="urn:microsoft.com/office/officeart/2008/layout/PictureStrips"/>
    <dgm:cxn modelId="{3A4448FA-331B-4CC7-9CFD-F5E691A5CF2B}" type="presParOf" srcId="{C3C318E5-8979-4857-983E-415A35CF3D41}" destId="{39ACA016-FFCC-4630-918B-708B5165CCC8}" srcOrd="0" destOrd="0" presId="urn:microsoft.com/office/officeart/2008/layout/PictureStrips"/>
    <dgm:cxn modelId="{4B9E980A-14A6-42A1-A9AE-B9EC6A4CACE3}" type="presParOf" srcId="{C3C318E5-8979-4857-983E-415A35CF3D41}" destId="{4CAF65CF-B4A9-45C9-9093-0592DA9B174E}" srcOrd="1" destOrd="0" presId="urn:microsoft.com/office/officeart/2008/layout/PictureStrips"/>
    <dgm:cxn modelId="{C6B9DC10-7C64-4E83-9A7B-9F4E4F28577B}" type="presParOf" srcId="{4F3F9FCC-24F6-4E96-BDDE-888164389FED}" destId="{FDC00EEB-5C9E-457B-86DF-11D1FA4D11C4}" srcOrd="11" destOrd="0" presId="urn:microsoft.com/office/officeart/2008/layout/PictureStrips"/>
    <dgm:cxn modelId="{29ED2E99-2AF2-4F37-8A8A-99F67A441075}" type="presParOf" srcId="{4F3F9FCC-24F6-4E96-BDDE-888164389FED}" destId="{54B4F33B-D17D-4080-A71E-D32A3C33D84A}" srcOrd="12" destOrd="0" presId="urn:microsoft.com/office/officeart/2008/layout/PictureStrips"/>
    <dgm:cxn modelId="{4401881B-FC7E-419A-A959-3F9D642B9020}" type="presParOf" srcId="{54B4F33B-D17D-4080-A71E-D32A3C33D84A}" destId="{8ACA4B3E-EE3A-42C5-B251-D33C378BDC57}" srcOrd="0" destOrd="0" presId="urn:microsoft.com/office/officeart/2008/layout/PictureStrips"/>
    <dgm:cxn modelId="{2510F725-2884-4A13-9391-02B174379739}" type="presParOf" srcId="{54B4F33B-D17D-4080-A71E-D32A3C33D84A}" destId="{D2A2E02E-4756-4AC8-B6E4-39745CAA3FAA}" srcOrd="1" destOrd="0" presId="urn:microsoft.com/office/officeart/2008/layout/PictureStrips"/>
    <dgm:cxn modelId="{1F772348-205C-4F4E-BDFC-A0D82AAF81CE}" type="presParOf" srcId="{4F3F9FCC-24F6-4E96-BDDE-888164389FED}" destId="{49A5BCCA-EDF1-426F-AFA5-444F449CAAE4}" srcOrd="13" destOrd="0" presId="urn:microsoft.com/office/officeart/2008/layout/PictureStrips"/>
    <dgm:cxn modelId="{7D538521-6BA3-4185-998E-A14ED4F25904}" type="presParOf" srcId="{4F3F9FCC-24F6-4E96-BDDE-888164389FED}" destId="{8A2DAD24-5009-453C-A0DF-44A4994FE251}" srcOrd="14" destOrd="0" presId="urn:microsoft.com/office/officeart/2008/layout/PictureStrips"/>
    <dgm:cxn modelId="{A5972075-3622-44DC-AE42-8C83A7BB9E70}" type="presParOf" srcId="{8A2DAD24-5009-453C-A0DF-44A4994FE251}" destId="{67ED7AAE-3DE5-4215-A78A-781AEEAD9A2E}" srcOrd="0" destOrd="0" presId="urn:microsoft.com/office/officeart/2008/layout/PictureStrips"/>
    <dgm:cxn modelId="{7A52C47B-E6CC-47C8-BA58-08662BECAE2C}" type="presParOf" srcId="{8A2DAD24-5009-453C-A0DF-44A4994FE251}" destId="{7F53F26C-D698-43BC-AB19-D420FC4C9127}" srcOrd="1" destOrd="0" presId="urn:microsoft.com/office/officeart/2008/layout/PictureStrips"/>
    <dgm:cxn modelId="{7C3B8880-0ACE-4443-A69F-3EB7FA834BD8}" type="presParOf" srcId="{4F3F9FCC-24F6-4E96-BDDE-888164389FED}" destId="{5FC56A55-B828-4B24-9678-0C08625DC61F}" srcOrd="15" destOrd="0" presId="urn:microsoft.com/office/officeart/2008/layout/PictureStrips"/>
    <dgm:cxn modelId="{2A28047E-9D78-49AE-8298-EDFED6249036}" type="presParOf" srcId="{4F3F9FCC-24F6-4E96-BDDE-888164389FED}" destId="{0FA6D5F5-4C39-4D8A-917E-524636CA1F69}" srcOrd="16" destOrd="0" presId="urn:microsoft.com/office/officeart/2008/layout/PictureStrips"/>
    <dgm:cxn modelId="{1AEEF519-E3D6-49C7-805E-F58096E27DCD}" type="presParOf" srcId="{0FA6D5F5-4C39-4D8A-917E-524636CA1F69}" destId="{083A73B4-2064-4E24-A5E3-AAD02694C9CC}" srcOrd="0" destOrd="0" presId="urn:microsoft.com/office/officeart/2008/layout/PictureStrips"/>
    <dgm:cxn modelId="{5ACABEA8-4608-499B-8C25-181F514A69DF}" type="presParOf" srcId="{0FA6D5F5-4C39-4D8A-917E-524636CA1F69}" destId="{CDE418F7-801C-416E-BAD5-3C95231595BE}" srcOrd="1" destOrd="0" presId="urn:microsoft.com/office/officeart/2008/layout/PictureStrips"/>
    <dgm:cxn modelId="{C3CCC85F-5A83-4BC8-9656-1616EE921F76}" type="presParOf" srcId="{4F3F9FCC-24F6-4E96-BDDE-888164389FED}" destId="{39002317-BCD1-445C-B1D2-A3911C1A9A5B}" srcOrd="17" destOrd="0" presId="urn:microsoft.com/office/officeart/2008/layout/PictureStrips"/>
    <dgm:cxn modelId="{C1F23EAF-89F1-4EDC-BCD5-4CD6DD0C79C8}" type="presParOf" srcId="{4F3F9FCC-24F6-4E96-BDDE-888164389FED}" destId="{D71E80E2-8D60-4708-A874-323B14CCDA23}" srcOrd="18" destOrd="0" presId="urn:microsoft.com/office/officeart/2008/layout/PictureStrips"/>
    <dgm:cxn modelId="{B537D7CD-31E7-4517-8053-71712ABD8381}" type="presParOf" srcId="{D71E80E2-8D60-4708-A874-323B14CCDA23}" destId="{38687F88-D5B3-4927-9DE4-AEB0E61FCDA9}" srcOrd="0" destOrd="0" presId="urn:microsoft.com/office/officeart/2008/layout/PictureStrips"/>
    <dgm:cxn modelId="{B4B246E6-70D4-4B92-9876-67EBC792CF88}" type="presParOf" srcId="{D71E80E2-8D60-4708-A874-323B14CCDA23}" destId="{CFCD23C9-A3B8-41F2-9061-4342E8E30F05}" srcOrd="1" destOrd="0" presId="urn:microsoft.com/office/officeart/2008/layout/PictureStrips"/>
    <dgm:cxn modelId="{6C5F7B38-BDA8-4599-A864-5E800EB2F5F7}" type="presParOf" srcId="{4F3F9FCC-24F6-4E96-BDDE-888164389FED}" destId="{54BE33E5-C69A-4D2C-9AA9-81F77CEF25FE}" srcOrd="19" destOrd="0" presId="urn:microsoft.com/office/officeart/2008/layout/PictureStrips"/>
    <dgm:cxn modelId="{76EA99B9-6056-43EF-A43C-D9277056D2FC}" type="presParOf" srcId="{4F3F9FCC-24F6-4E96-BDDE-888164389FED}" destId="{77F7280A-EE76-4A3D-A9F9-5B2912F7B5B2}" srcOrd="20" destOrd="0" presId="urn:microsoft.com/office/officeart/2008/layout/PictureStrips"/>
    <dgm:cxn modelId="{8F54B303-1112-4E23-ACE4-BF6076C11D0E}" type="presParOf" srcId="{77F7280A-EE76-4A3D-A9F9-5B2912F7B5B2}" destId="{10A14090-6081-4B27-828F-0BEE57EF8106}" srcOrd="0" destOrd="0" presId="urn:microsoft.com/office/officeart/2008/layout/PictureStrips"/>
    <dgm:cxn modelId="{C45CB2D5-0B42-461B-8462-EB28798E38E6}" type="presParOf" srcId="{77F7280A-EE76-4A3D-A9F9-5B2912F7B5B2}" destId="{F961B305-0E8E-4519-8457-80C42C77A8F4}" srcOrd="1" destOrd="0" presId="urn:microsoft.com/office/officeart/2008/layout/PictureStrips"/>
    <dgm:cxn modelId="{97E211DA-187E-4CEB-9487-266137BFC601}" type="presParOf" srcId="{4F3F9FCC-24F6-4E96-BDDE-888164389FED}" destId="{E450D798-2D2D-49B2-AE51-464F2FE0AF71}" srcOrd="21" destOrd="0" presId="urn:microsoft.com/office/officeart/2008/layout/PictureStrips"/>
    <dgm:cxn modelId="{E824B849-59D0-420C-B98B-ECF2F783383D}" type="presParOf" srcId="{4F3F9FCC-24F6-4E96-BDDE-888164389FED}" destId="{6824D8DA-68BB-4BD4-877C-CDA3D91E0C57}" srcOrd="22" destOrd="0" presId="urn:microsoft.com/office/officeart/2008/layout/PictureStrips"/>
    <dgm:cxn modelId="{27FEAE30-6E8A-4DCB-A2AA-50D91FA2E6B2}" type="presParOf" srcId="{6824D8DA-68BB-4BD4-877C-CDA3D91E0C57}" destId="{1D232ABD-8DA8-428F-BE53-37A2B41D788B}" srcOrd="0" destOrd="0" presId="urn:microsoft.com/office/officeart/2008/layout/PictureStrips"/>
    <dgm:cxn modelId="{99E8FD8D-CCD9-4D91-B8B4-EF24D24B7330}" type="presParOf" srcId="{6824D8DA-68BB-4BD4-877C-CDA3D91E0C57}" destId="{62E5C911-2B55-44CC-93BC-DFF81CCC5C47}" srcOrd="1" destOrd="0" presId="urn:microsoft.com/office/officeart/2008/layout/PictureStrips"/>
    <dgm:cxn modelId="{F112A09C-5CC7-448D-8B2C-2B919FEB483D}" type="presParOf" srcId="{4F3F9FCC-24F6-4E96-BDDE-888164389FED}" destId="{EB3AE41D-0B93-44AE-9A85-16EE93F5C2E0}" srcOrd="23" destOrd="0" presId="urn:microsoft.com/office/officeart/2008/layout/PictureStrips"/>
    <dgm:cxn modelId="{3BC76D68-5836-47BB-B241-4A69A9D7A89E}" type="presParOf" srcId="{4F3F9FCC-24F6-4E96-BDDE-888164389FED}" destId="{7749191B-2FF3-4983-AD59-BB387D3E6611}" srcOrd="24" destOrd="0" presId="urn:microsoft.com/office/officeart/2008/layout/PictureStrips"/>
    <dgm:cxn modelId="{435EE239-A5CD-48F5-AF2F-31F0B1C22345}" type="presParOf" srcId="{7749191B-2FF3-4983-AD59-BB387D3E6611}" destId="{42CE1779-38CD-441F-B3DE-D609A7CC04EB}" srcOrd="0" destOrd="0" presId="urn:microsoft.com/office/officeart/2008/layout/PictureStrips"/>
    <dgm:cxn modelId="{97E46DD9-394F-4E80-8E32-D47B8F41B37C}" type="presParOf" srcId="{7749191B-2FF3-4983-AD59-BB387D3E6611}" destId="{1A7614B8-878A-443B-89D8-3805EF7A8E04}" srcOrd="1" destOrd="0" presId="urn:microsoft.com/office/officeart/2008/layout/PictureStrips"/>
    <dgm:cxn modelId="{4FF993DD-8500-445C-91BE-0C72BB8FD34B}" type="presParOf" srcId="{4F3F9FCC-24F6-4E96-BDDE-888164389FED}" destId="{1D81B18D-B876-408D-A495-F20E32D10C52}" srcOrd="25" destOrd="0" presId="urn:microsoft.com/office/officeart/2008/layout/PictureStrips"/>
    <dgm:cxn modelId="{ACDCBF05-977B-4AE5-91AA-3907350C1630}" type="presParOf" srcId="{4F3F9FCC-24F6-4E96-BDDE-888164389FED}" destId="{0E0D7E59-2CE8-4282-B703-03CBB9C0885E}" srcOrd="26" destOrd="0" presId="urn:microsoft.com/office/officeart/2008/layout/PictureStrips"/>
    <dgm:cxn modelId="{5304C29B-1752-47F7-9BED-BD3868F81DD3}" type="presParOf" srcId="{0E0D7E59-2CE8-4282-B703-03CBB9C0885E}" destId="{723028CF-11E4-48AB-A807-9A1FA059D1C5}" srcOrd="0" destOrd="0" presId="urn:microsoft.com/office/officeart/2008/layout/PictureStrips"/>
    <dgm:cxn modelId="{0413FCCB-22BC-4F59-B611-62D2EF6DA57D}" type="presParOf" srcId="{0E0D7E59-2CE8-4282-B703-03CBB9C0885E}" destId="{C152B86C-91A8-4BDC-B654-9235122DE347}" srcOrd="1" destOrd="0" presId="urn:microsoft.com/office/officeart/2008/layout/PictureStrips"/>
    <dgm:cxn modelId="{EC2CBBCD-2935-4AB5-8B3A-EF23347F3B15}" type="presParOf" srcId="{4F3F9FCC-24F6-4E96-BDDE-888164389FED}" destId="{FA33D4DF-A530-46CE-9AEE-96614D073D48}" srcOrd="27" destOrd="0" presId="urn:microsoft.com/office/officeart/2008/layout/PictureStrips"/>
    <dgm:cxn modelId="{EDA5663E-76B7-4661-B078-3464C05E35FA}" type="presParOf" srcId="{4F3F9FCC-24F6-4E96-BDDE-888164389FED}" destId="{228F099D-09E8-47F1-AD7D-4AAFD94FAAE1}" srcOrd="28" destOrd="0" presId="urn:microsoft.com/office/officeart/2008/layout/PictureStrips"/>
    <dgm:cxn modelId="{8DADE5C6-88CB-42A2-ABA6-DA5B7ACAB944}" type="presParOf" srcId="{228F099D-09E8-47F1-AD7D-4AAFD94FAAE1}" destId="{505FDE05-4C76-418C-9313-15EA7494822B}" srcOrd="0" destOrd="0" presId="urn:microsoft.com/office/officeart/2008/layout/PictureStrips"/>
    <dgm:cxn modelId="{8A2B6C49-2D91-40C0-9B40-323EA8F313B5}" type="presParOf" srcId="{228F099D-09E8-47F1-AD7D-4AAFD94FAAE1}" destId="{ECACD020-CA67-48C6-BBB7-33B35A73A31E}" srcOrd="1" destOrd="0" presId="urn:microsoft.com/office/officeart/2008/layout/PictureStrips"/>
    <dgm:cxn modelId="{555F1814-A477-47AA-9206-28B65BE1AECC}" type="presParOf" srcId="{4F3F9FCC-24F6-4E96-BDDE-888164389FED}" destId="{F7D499EB-B272-4F87-B324-7E2E9E630C66}" srcOrd="29" destOrd="0" presId="urn:microsoft.com/office/officeart/2008/layout/PictureStrips"/>
    <dgm:cxn modelId="{AD24F93C-2BD4-4458-9074-B8E2F10319CF}" type="presParOf" srcId="{4F3F9FCC-24F6-4E96-BDDE-888164389FED}" destId="{34439C26-3532-48EB-AA3A-3B5F3263A9CF}" srcOrd="30" destOrd="0" presId="urn:microsoft.com/office/officeart/2008/layout/PictureStrips"/>
    <dgm:cxn modelId="{D1F0C1CC-29D1-43EE-89C1-2DC3A08E9722}" type="presParOf" srcId="{34439C26-3532-48EB-AA3A-3B5F3263A9CF}" destId="{9A451A86-448B-4129-9873-193821E2DE99}" srcOrd="0" destOrd="0" presId="urn:microsoft.com/office/officeart/2008/layout/PictureStrips"/>
    <dgm:cxn modelId="{BCA180F8-D88F-45DF-B815-DAA62A531F4C}" type="presParOf" srcId="{34439C26-3532-48EB-AA3A-3B5F3263A9CF}" destId="{E38C9623-4807-4CFA-A782-F06DE88B686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63459-24D9-4FD5-B091-21E3B95C7F8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</dgm:pt>
    <dgm:pt modelId="{7C7A0D43-AAB8-43E3-B2D6-66045C2F060C}">
      <dgm:prSet phldrT="[Текст]" custT="1"/>
      <dgm:spPr/>
      <dgm:t>
        <a:bodyPr/>
        <a:lstStyle/>
        <a:p>
          <a:r>
            <a:rPr lang="ru-RU" sz="1800" dirty="0"/>
            <a:t>проведение мероприятий, направленных на повышение грамотности детей в вопросах ИБ, формирование навыков законопослушного и ответственного поведения в цифровой среде;</a:t>
          </a:r>
        </a:p>
      </dgm:t>
    </dgm:pt>
    <dgm:pt modelId="{D747EA6B-BA07-4FCE-A73A-CC54375CEA98}" type="parTrans" cxnId="{6942787B-0A99-4D6F-BF77-ABE1DDF5EA5D}">
      <dgm:prSet/>
      <dgm:spPr/>
      <dgm:t>
        <a:bodyPr/>
        <a:lstStyle/>
        <a:p>
          <a:endParaRPr lang="ru-RU" sz="1800"/>
        </a:p>
      </dgm:t>
    </dgm:pt>
    <dgm:pt modelId="{8EF1E21D-0BD7-4D71-99DB-62FBFFCE7220}" type="sibTrans" cxnId="{6942787B-0A99-4D6F-BF77-ABE1DDF5EA5D}">
      <dgm:prSet/>
      <dgm:spPr/>
      <dgm:t>
        <a:bodyPr/>
        <a:lstStyle/>
        <a:p>
          <a:endParaRPr lang="ru-RU" sz="1800"/>
        </a:p>
      </dgm:t>
    </dgm:pt>
    <dgm:pt modelId="{D50F86FC-514B-4F04-81E3-473C9867EBB9}">
      <dgm:prSet custT="1"/>
      <dgm:spPr/>
      <dgm:t>
        <a:bodyPr/>
        <a:lstStyle/>
        <a:p>
          <a:r>
            <a:rPr lang="ru-RU" sz="1800" dirty="0"/>
            <a:t>совершенствование форм и методов обеспечения ИБ;</a:t>
          </a:r>
        </a:p>
      </dgm:t>
    </dgm:pt>
    <dgm:pt modelId="{A9AF0000-369E-414A-B7E2-490A3C955920}" type="parTrans" cxnId="{94313E27-6469-45AD-99A4-14DCC781B094}">
      <dgm:prSet/>
      <dgm:spPr/>
      <dgm:t>
        <a:bodyPr/>
        <a:lstStyle/>
        <a:p>
          <a:endParaRPr lang="ru-RU" sz="1800"/>
        </a:p>
      </dgm:t>
    </dgm:pt>
    <dgm:pt modelId="{BF87393B-C495-4134-86AD-9815F2F9222F}" type="sibTrans" cxnId="{94313E27-6469-45AD-99A4-14DCC781B094}">
      <dgm:prSet/>
      <dgm:spPr/>
      <dgm:t>
        <a:bodyPr/>
        <a:lstStyle/>
        <a:p>
          <a:endParaRPr lang="ru-RU" sz="1800"/>
        </a:p>
      </dgm:t>
    </dgm:pt>
    <dgm:pt modelId="{BFA989B6-0032-47AF-ADDC-A1E266E4440E}">
      <dgm:prSet custT="1"/>
      <dgm:spPr/>
      <dgm:t>
        <a:bodyPr/>
        <a:lstStyle/>
        <a:p>
          <a:r>
            <a:rPr lang="ru-RU" sz="1800" dirty="0"/>
            <a:t>защита детей от внешнего деструктивного информационно-психологического воздействия, пресечение деятельности, направленной на разрушение традиционных ценностей в РФ;</a:t>
          </a:r>
        </a:p>
      </dgm:t>
    </dgm:pt>
    <dgm:pt modelId="{F43C4B3C-3813-4A3F-97AB-A035BEE01E5D}" type="parTrans" cxnId="{83B16E52-69F1-4757-936F-D73A98EABAC9}">
      <dgm:prSet/>
      <dgm:spPr/>
      <dgm:t>
        <a:bodyPr/>
        <a:lstStyle/>
        <a:p>
          <a:endParaRPr lang="ru-RU" sz="1800"/>
        </a:p>
      </dgm:t>
    </dgm:pt>
    <dgm:pt modelId="{B5D4BE73-4D22-48AC-ADA5-0C7F8841A5E4}" type="sibTrans" cxnId="{83B16E52-69F1-4757-936F-D73A98EABAC9}">
      <dgm:prSet/>
      <dgm:spPr/>
      <dgm:t>
        <a:bodyPr/>
        <a:lstStyle/>
        <a:p>
          <a:endParaRPr lang="ru-RU" sz="1800"/>
        </a:p>
      </dgm:t>
    </dgm:pt>
    <dgm:pt modelId="{E142EF66-2886-48D0-B04B-87817F32AA96}">
      <dgm:prSet custT="1"/>
      <dgm:spPr/>
      <dgm:t>
        <a:bodyPr/>
        <a:lstStyle/>
        <a:p>
          <a:r>
            <a:rPr lang="ru-RU" sz="1800" dirty="0"/>
            <a:t>совершенствование механизмов выявления и пресечения распространения деструктивной информации;</a:t>
          </a:r>
        </a:p>
      </dgm:t>
    </dgm:pt>
    <dgm:pt modelId="{5FFCB146-5C0B-4F53-A212-39FB91CC6868}" type="parTrans" cxnId="{CAE22899-09D8-4F31-B65B-9188B3C9AE91}">
      <dgm:prSet/>
      <dgm:spPr/>
      <dgm:t>
        <a:bodyPr/>
        <a:lstStyle/>
        <a:p>
          <a:endParaRPr lang="ru-RU" sz="1800"/>
        </a:p>
      </dgm:t>
    </dgm:pt>
    <dgm:pt modelId="{055C79DF-C46D-40CE-B76B-5490A24598DC}" type="sibTrans" cxnId="{CAE22899-09D8-4F31-B65B-9188B3C9AE91}">
      <dgm:prSet/>
      <dgm:spPr/>
      <dgm:t>
        <a:bodyPr/>
        <a:lstStyle/>
        <a:p>
          <a:endParaRPr lang="ru-RU" sz="1800"/>
        </a:p>
      </dgm:t>
    </dgm:pt>
    <dgm:pt modelId="{6F1713CC-5CF4-48A6-A68D-A43638E093E5}">
      <dgm:prSet custT="1"/>
      <dgm:spPr/>
      <dgm:t>
        <a:bodyPr/>
        <a:lstStyle/>
        <a:p>
          <a:r>
            <a:rPr lang="ru-RU" sz="1800" dirty="0"/>
            <a:t>расширение практики межведомственного взаимодействия субъектов профилактики в предупреждении социально опасного поведения детей;</a:t>
          </a:r>
        </a:p>
      </dgm:t>
    </dgm:pt>
    <dgm:pt modelId="{6215A464-D89A-45C5-9001-2415B3C492C9}" type="parTrans" cxnId="{EF09D61A-AADA-4365-B6B8-AE46C952FEF2}">
      <dgm:prSet/>
      <dgm:spPr/>
      <dgm:t>
        <a:bodyPr/>
        <a:lstStyle/>
        <a:p>
          <a:endParaRPr lang="ru-RU" sz="1800"/>
        </a:p>
      </dgm:t>
    </dgm:pt>
    <dgm:pt modelId="{1764FA65-23C3-4292-B994-EA868817E4A4}" type="sibTrans" cxnId="{EF09D61A-AADA-4365-B6B8-AE46C952FEF2}">
      <dgm:prSet/>
      <dgm:spPr/>
      <dgm:t>
        <a:bodyPr/>
        <a:lstStyle/>
        <a:p>
          <a:endParaRPr lang="ru-RU" sz="1800"/>
        </a:p>
      </dgm:t>
    </dgm:pt>
    <dgm:pt modelId="{339702B7-91F5-4145-807E-CF7B21F7E0D1}">
      <dgm:prSet custT="1"/>
      <dgm:spPr/>
      <dgm:t>
        <a:bodyPr/>
        <a:lstStyle/>
        <a:p>
          <a:r>
            <a:rPr lang="ru-RU" sz="1800"/>
            <a:t>развитие инфраструктуры, форм и методов первичной профилактики противоправного поведения подростков в сочетании с воспитательным воздействием в образовательных организациях;</a:t>
          </a:r>
        </a:p>
      </dgm:t>
    </dgm:pt>
    <dgm:pt modelId="{B6779270-F7B2-4DDA-99D6-A0D137B79874}" type="parTrans" cxnId="{394F1380-B0BF-4F7E-859E-B3D99E651080}">
      <dgm:prSet/>
      <dgm:spPr/>
      <dgm:t>
        <a:bodyPr/>
        <a:lstStyle/>
        <a:p>
          <a:endParaRPr lang="ru-RU" sz="1800"/>
        </a:p>
      </dgm:t>
    </dgm:pt>
    <dgm:pt modelId="{221D6506-AEFE-48C0-B236-47E21D9BFA79}" type="sibTrans" cxnId="{394F1380-B0BF-4F7E-859E-B3D99E651080}">
      <dgm:prSet/>
      <dgm:spPr/>
      <dgm:t>
        <a:bodyPr/>
        <a:lstStyle/>
        <a:p>
          <a:endParaRPr lang="ru-RU" sz="1800"/>
        </a:p>
      </dgm:t>
    </dgm:pt>
    <dgm:pt modelId="{24F8124D-4414-4DE6-BF1C-2805389600AC}">
      <dgm:prSet custT="1"/>
      <dgm:spPr/>
      <dgm:t>
        <a:bodyPr/>
        <a:lstStyle/>
        <a:p>
          <a:r>
            <a:rPr lang="ru-RU" sz="1800" dirty="0"/>
            <a:t>обеспечение защищенности </a:t>
          </a:r>
          <a:r>
            <a:rPr lang="ru-RU" sz="1800" dirty="0" err="1"/>
            <a:t>ПДн</a:t>
          </a:r>
          <a:r>
            <a:rPr lang="ru-RU" sz="1800" dirty="0"/>
            <a:t> детей, размещенных в сети "Интернет", от публичного доступа и (или) их несанкционированного использования;</a:t>
          </a:r>
        </a:p>
      </dgm:t>
    </dgm:pt>
    <dgm:pt modelId="{CE618D47-1639-4B75-A4B8-B342C380C368}" type="parTrans" cxnId="{CD2D57E3-2AD7-4922-9074-15F8C7494E9D}">
      <dgm:prSet/>
      <dgm:spPr/>
      <dgm:t>
        <a:bodyPr/>
        <a:lstStyle/>
        <a:p>
          <a:endParaRPr lang="ru-RU" sz="1800"/>
        </a:p>
      </dgm:t>
    </dgm:pt>
    <dgm:pt modelId="{4F1DA74A-C272-4709-8690-06A49DC4C725}" type="sibTrans" cxnId="{CD2D57E3-2AD7-4922-9074-15F8C7494E9D}">
      <dgm:prSet/>
      <dgm:spPr/>
      <dgm:t>
        <a:bodyPr/>
        <a:lstStyle/>
        <a:p>
          <a:endParaRPr lang="ru-RU" sz="1800"/>
        </a:p>
      </dgm:t>
    </dgm:pt>
    <dgm:pt modelId="{BDDCD320-A354-4E5D-9AE0-08B967A4871F}">
      <dgm:prSet custT="1"/>
      <dgm:spPr/>
      <dgm:t>
        <a:bodyPr/>
        <a:lstStyle/>
        <a:p>
          <a:r>
            <a:rPr lang="ru-RU" sz="1800" dirty="0"/>
            <a:t>расширение спектра возможностей услуги "Родительский контроль" на стационарных и мобильных устройствах, которыми пользуется ребенок;</a:t>
          </a:r>
        </a:p>
      </dgm:t>
    </dgm:pt>
    <dgm:pt modelId="{F3AA558B-AEB3-4924-80FA-71037CC804FF}" type="parTrans" cxnId="{94392D6A-73FD-4F0F-AB5C-2628909CA5D8}">
      <dgm:prSet/>
      <dgm:spPr/>
      <dgm:t>
        <a:bodyPr/>
        <a:lstStyle/>
        <a:p>
          <a:endParaRPr lang="ru-RU" sz="1800"/>
        </a:p>
      </dgm:t>
    </dgm:pt>
    <dgm:pt modelId="{EBD9527F-FB33-4305-A372-87F5BF41BDC3}" type="sibTrans" cxnId="{94392D6A-73FD-4F0F-AB5C-2628909CA5D8}">
      <dgm:prSet/>
      <dgm:spPr/>
      <dgm:t>
        <a:bodyPr/>
        <a:lstStyle/>
        <a:p>
          <a:endParaRPr lang="ru-RU" sz="1800"/>
        </a:p>
      </dgm:t>
    </dgm:pt>
    <dgm:pt modelId="{525D72FA-8D2A-480D-A8AB-A8702F88DAA5}">
      <dgm:prSet custT="1"/>
      <dgm:spPr/>
      <dgm:t>
        <a:bodyPr/>
        <a:lstStyle/>
        <a:p>
          <a:r>
            <a:rPr lang="ru-RU" sz="1800" dirty="0"/>
            <a:t>формирование у детей навыков самостоятельного и ответственного потребления информационной продукции;</a:t>
          </a:r>
        </a:p>
      </dgm:t>
    </dgm:pt>
    <dgm:pt modelId="{B6D3D029-D6C6-46DC-AA46-F1C121DD771C}" type="parTrans" cxnId="{1EEC895F-5FD0-4C3E-95EB-BB55CF598BCC}">
      <dgm:prSet/>
      <dgm:spPr/>
      <dgm:t>
        <a:bodyPr/>
        <a:lstStyle/>
        <a:p>
          <a:endParaRPr lang="ru-RU" sz="1800"/>
        </a:p>
      </dgm:t>
    </dgm:pt>
    <dgm:pt modelId="{1D401A74-C16C-4315-8D5D-814BF73E7A46}" type="sibTrans" cxnId="{1EEC895F-5FD0-4C3E-95EB-BB55CF598BCC}">
      <dgm:prSet/>
      <dgm:spPr/>
      <dgm:t>
        <a:bodyPr/>
        <a:lstStyle/>
        <a:p>
          <a:endParaRPr lang="ru-RU" sz="1800"/>
        </a:p>
      </dgm:t>
    </dgm:pt>
    <dgm:pt modelId="{2315E52D-24A3-419C-AA6B-821300D09CC7}" type="pres">
      <dgm:prSet presAssocID="{AA263459-24D9-4FD5-B091-21E3B95C7F81}" presName="vert0" presStyleCnt="0">
        <dgm:presLayoutVars>
          <dgm:dir/>
          <dgm:animOne val="branch"/>
          <dgm:animLvl val="lvl"/>
        </dgm:presLayoutVars>
      </dgm:prSet>
      <dgm:spPr/>
    </dgm:pt>
    <dgm:pt modelId="{50CF4700-E5D0-4BF0-9A2B-AFDC39F6BC07}" type="pres">
      <dgm:prSet presAssocID="{7C7A0D43-AAB8-43E3-B2D6-66045C2F060C}" presName="thickLine" presStyleLbl="alignNode1" presStyleIdx="0" presStyleCnt="9"/>
      <dgm:spPr/>
    </dgm:pt>
    <dgm:pt modelId="{E73599E0-98B7-4915-9DAB-7CB95F8B0FC7}" type="pres">
      <dgm:prSet presAssocID="{7C7A0D43-AAB8-43E3-B2D6-66045C2F060C}" presName="horz1" presStyleCnt="0"/>
      <dgm:spPr/>
    </dgm:pt>
    <dgm:pt modelId="{B16F8B71-E869-4D3A-87DB-B8F9DC0DC9BC}" type="pres">
      <dgm:prSet presAssocID="{7C7A0D43-AAB8-43E3-B2D6-66045C2F060C}" presName="tx1" presStyleLbl="revTx" presStyleIdx="0" presStyleCnt="9"/>
      <dgm:spPr/>
    </dgm:pt>
    <dgm:pt modelId="{D13FBCCD-8693-4B78-A9AC-6F32AE07C206}" type="pres">
      <dgm:prSet presAssocID="{7C7A0D43-AAB8-43E3-B2D6-66045C2F060C}" presName="vert1" presStyleCnt="0"/>
      <dgm:spPr/>
    </dgm:pt>
    <dgm:pt modelId="{EA02D2C8-6A6F-467E-9120-02CD3CB64EC6}" type="pres">
      <dgm:prSet presAssocID="{D50F86FC-514B-4F04-81E3-473C9867EBB9}" presName="thickLine" presStyleLbl="alignNode1" presStyleIdx="1" presStyleCnt="9"/>
      <dgm:spPr/>
    </dgm:pt>
    <dgm:pt modelId="{5AD4EF1F-E7B2-4F0D-88B1-8D7F71F744A7}" type="pres">
      <dgm:prSet presAssocID="{D50F86FC-514B-4F04-81E3-473C9867EBB9}" presName="horz1" presStyleCnt="0"/>
      <dgm:spPr/>
    </dgm:pt>
    <dgm:pt modelId="{44CB9D6B-FFA9-44E7-9D92-5D956D5E7F1E}" type="pres">
      <dgm:prSet presAssocID="{D50F86FC-514B-4F04-81E3-473C9867EBB9}" presName="tx1" presStyleLbl="revTx" presStyleIdx="1" presStyleCnt="9"/>
      <dgm:spPr/>
    </dgm:pt>
    <dgm:pt modelId="{965339A3-9086-44F1-A8F3-9E5A486FD016}" type="pres">
      <dgm:prSet presAssocID="{D50F86FC-514B-4F04-81E3-473C9867EBB9}" presName="vert1" presStyleCnt="0"/>
      <dgm:spPr/>
    </dgm:pt>
    <dgm:pt modelId="{D2B6F3A0-48B1-4AB6-8D83-C1186DFA0D32}" type="pres">
      <dgm:prSet presAssocID="{BFA989B6-0032-47AF-ADDC-A1E266E4440E}" presName="thickLine" presStyleLbl="alignNode1" presStyleIdx="2" presStyleCnt="9"/>
      <dgm:spPr/>
    </dgm:pt>
    <dgm:pt modelId="{5B39521D-404C-454D-AE62-41D12AA88BD6}" type="pres">
      <dgm:prSet presAssocID="{BFA989B6-0032-47AF-ADDC-A1E266E4440E}" presName="horz1" presStyleCnt="0"/>
      <dgm:spPr/>
    </dgm:pt>
    <dgm:pt modelId="{E02EB608-041C-4033-B2F0-35696E7E5729}" type="pres">
      <dgm:prSet presAssocID="{BFA989B6-0032-47AF-ADDC-A1E266E4440E}" presName="tx1" presStyleLbl="revTx" presStyleIdx="2" presStyleCnt="9"/>
      <dgm:spPr/>
    </dgm:pt>
    <dgm:pt modelId="{2C4D103C-0391-4A8B-ABB0-2560234B94DE}" type="pres">
      <dgm:prSet presAssocID="{BFA989B6-0032-47AF-ADDC-A1E266E4440E}" presName="vert1" presStyleCnt="0"/>
      <dgm:spPr/>
    </dgm:pt>
    <dgm:pt modelId="{D9C7FC20-7326-4556-91BE-8C08505C23C1}" type="pres">
      <dgm:prSet presAssocID="{E142EF66-2886-48D0-B04B-87817F32AA96}" presName="thickLine" presStyleLbl="alignNode1" presStyleIdx="3" presStyleCnt="9"/>
      <dgm:spPr/>
    </dgm:pt>
    <dgm:pt modelId="{C2633B25-50B2-4D3A-AAB9-28169F618A24}" type="pres">
      <dgm:prSet presAssocID="{E142EF66-2886-48D0-B04B-87817F32AA96}" presName="horz1" presStyleCnt="0"/>
      <dgm:spPr/>
    </dgm:pt>
    <dgm:pt modelId="{267E6E77-CFC5-443F-837B-73ED74CDB07A}" type="pres">
      <dgm:prSet presAssocID="{E142EF66-2886-48D0-B04B-87817F32AA96}" presName="tx1" presStyleLbl="revTx" presStyleIdx="3" presStyleCnt="9"/>
      <dgm:spPr/>
    </dgm:pt>
    <dgm:pt modelId="{5153DE2F-BEF0-4FB7-96A4-BB50539F8604}" type="pres">
      <dgm:prSet presAssocID="{E142EF66-2886-48D0-B04B-87817F32AA96}" presName="vert1" presStyleCnt="0"/>
      <dgm:spPr/>
    </dgm:pt>
    <dgm:pt modelId="{6736B75B-BC08-4044-B4DE-E163FC174C7A}" type="pres">
      <dgm:prSet presAssocID="{6F1713CC-5CF4-48A6-A68D-A43638E093E5}" presName="thickLine" presStyleLbl="alignNode1" presStyleIdx="4" presStyleCnt="9"/>
      <dgm:spPr/>
    </dgm:pt>
    <dgm:pt modelId="{0D9F4549-7607-4FAA-BAAB-0433989E24E2}" type="pres">
      <dgm:prSet presAssocID="{6F1713CC-5CF4-48A6-A68D-A43638E093E5}" presName="horz1" presStyleCnt="0"/>
      <dgm:spPr/>
    </dgm:pt>
    <dgm:pt modelId="{006D22E1-33CC-44C5-8203-6F410EEBA587}" type="pres">
      <dgm:prSet presAssocID="{6F1713CC-5CF4-48A6-A68D-A43638E093E5}" presName="tx1" presStyleLbl="revTx" presStyleIdx="4" presStyleCnt="9"/>
      <dgm:spPr/>
    </dgm:pt>
    <dgm:pt modelId="{E451C8BC-8228-49D9-A619-13F2507B7AEC}" type="pres">
      <dgm:prSet presAssocID="{6F1713CC-5CF4-48A6-A68D-A43638E093E5}" presName="vert1" presStyleCnt="0"/>
      <dgm:spPr/>
    </dgm:pt>
    <dgm:pt modelId="{A8D82C58-BBEC-42B2-BF42-B6C1C9D59DB3}" type="pres">
      <dgm:prSet presAssocID="{339702B7-91F5-4145-807E-CF7B21F7E0D1}" presName="thickLine" presStyleLbl="alignNode1" presStyleIdx="5" presStyleCnt="9"/>
      <dgm:spPr/>
    </dgm:pt>
    <dgm:pt modelId="{2EB55CEA-1761-49C6-806D-C75B52B4AC98}" type="pres">
      <dgm:prSet presAssocID="{339702B7-91F5-4145-807E-CF7B21F7E0D1}" presName="horz1" presStyleCnt="0"/>
      <dgm:spPr/>
    </dgm:pt>
    <dgm:pt modelId="{3398E250-CBC0-42FA-B58E-7077ECDD7E47}" type="pres">
      <dgm:prSet presAssocID="{339702B7-91F5-4145-807E-CF7B21F7E0D1}" presName="tx1" presStyleLbl="revTx" presStyleIdx="5" presStyleCnt="9"/>
      <dgm:spPr/>
    </dgm:pt>
    <dgm:pt modelId="{51329EC5-6E15-4B7F-BF6E-AF51A2CF9D20}" type="pres">
      <dgm:prSet presAssocID="{339702B7-91F5-4145-807E-CF7B21F7E0D1}" presName="vert1" presStyleCnt="0"/>
      <dgm:spPr/>
    </dgm:pt>
    <dgm:pt modelId="{D5D7E870-4E03-467F-BFA9-98F418B215DF}" type="pres">
      <dgm:prSet presAssocID="{24F8124D-4414-4DE6-BF1C-2805389600AC}" presName="thickLine" presStyleLbl="alignNode1" presStyleIdx="6" presStyleCnt="9"/>
      <dgm:spPr/>
    </dgm:pt>
    <dgm:pt modelId="{E2C1926F-662F-4D14-9A04-136BFC10F981}" type="pres">
      <dgm:prSet presAssocID="{24F8124D-4414-4DE6-BF1C-2805389600AC}" presName="horz1" presStyleCnt="0"/>
      <dgm:spPr/>
    </dgm:pt>
    <dgm:pt modelId="{47417A34-1076-45BE-A2EE-EBFF1D92FA32}" type="pres">
      <dgm:prSet presAssocID="{24F8124D-4414-4DE6-BF1C-2805389600AC}" presName="tx1" presStyleLbl="revTx" presStyleIdx="6" presStyleCnt="9"/>
      <dgm:spPr/>
    </dgm:pt>
    <dgm:pt modelId="{969E8E31-68DF-4EE5-B79F-69F1AF660279}" type="pres">
      <dgm:prSet presAssocID="{24F8124D-4414-4DE6-BF1C-2805389600AC}" presName="vert1" presStyleCnt="0"/>
      <dgm:spPr/>
    </dgm:pt>
    <dgm:pt modelId="{F4D45F08-3D13-454D-AEE0-04A12D5A0110}" type="pres">
      <dgm:prSet presAssocID="{BDDCD320-A354-4E5D-9AE0-08B967A4871F}" presName="thickLine" presStyleLbl="alignNode1" presStyleIdx="7" presStyleCnt="9"/>
      <dgm:spPr/>
    </dgm:pt>
    <dgm:pt modelId="{EF932EE3-CDF7-42EE-854D-4458097F2CFA}" type="pres">
      <dgm:prSet presAssocID="{BDDCD320-A354-4E5D-9AE0-08B967A4871F}" presName="horz1" presStyleCnt="0"/>
      <dgm:spPr/>
    </dgm:pt>
    <dgm:pt modelId="{48C91C8F-C8C3-475D-AB87-1B40912A33BE}" type="pres">
      <dgm:prSet presAssocID="{BDDCD320-A354-4E5D-9AE0-08B967A4871F}" presName="tx1" presStyleLbl="revTx" presStyleIdx="7" presStyleCnt="9"/>
      <dgm:spPr/>
    </dgm:pt>
    <dgm:pt modelId="{C216CF79-CFE1-4F41-ACCF-B42674329671}" type="pres">
      <dgm:prSet presAssocID="{BDDCD320-A354-4E5D-9AE0-08B967A4871F}" presName="vert1" presStyleCnt="0"/>
      <dgm:spPr/>
    </dgm:pt>
    <dgm:pt modelId="{63AF2010-A4AF-47E7-AA67-2957F36536C1}" type="pres">
      <dgm:prSet presAssocID="{525D72FA-8D2A-480D-A8AB-A8702F88DAA5}" presName="thickLine" presStyleLbl="alignNode1" presStyleIdx="8" presStyleCnt="9"/>
      <dgm:spPr/>
    </dgm:pt>
    <dgm:pt modelId="{2C417869-2054-4383-AE51-4BBF182EF0E9}" type="pres">
      <dgm:prSet presAssocID="{525D72FA-8D2A-480D-A8AB-A8702F88DAA5}" presName="horz1" presStyleCnt="0"/>
      <dgm:spPr/>
    </dgm:pt>
    <dgm:pt modelId="{5AA559BB-693A-44DD-BCE2-703585C4307D}" type="pres">
      <dgm:prSet presAssocID="{525D72FA-8D2A-480D-A8AB-A8702F88DAA5}" presName="tx1" presStyleLbl="revTx" presStyleIdx="8" presStyleCnt="9"/>
      <dgm:spPr/>
    </dgm:pt>
    <dgm:pt modelId="{87755C3C-4E20-411B-9099-4C299B4DAEB6}" type="pres">
      <dgm:prSet presAssocID="{525D72FA-8D2A-480D-A8AB-A8702F88DAA5}" presName="vert1" presStyleCnt="0"/>
      <dgm:spPr/>
    </dgm:pt>
  </dgm:ptLst>
  <dgm:cxnLst>
    <dgm:cxn modelId="{B8CE8101-EFE3-4DF6-966E-74C7E399CBF1}" type="presOf" srcId="{BFA989B6-0032-47AF-ADDC-A1E266E4440E}" destId="{E02EB608-041C-4033-B2F0-35696E7E5729}" srcOrd="0" destOrd="0" presId="urn:microsoft.com/office/officeart/2008/layout/LinedList"/>
    <dgm:cxn modelId="{EF09D61A-AADA-4365-B6B8-AE46C952FEF2}" srcId="{AA263459-24D9-4FD5-B091-21E3B95C7F81}" destId="{6F1713CC-5CF4-48A6-A68D-A43638E093E5}" srcOrd="4" destOrd="0" parTransId="{6215A464-D89A-45C5-9001-2415B3C492C9}" sibTransId="{1764FA65-23C3-4292-B994-EA868817E4A4}"/>
    <dgm:cxn modelId="{94313E27-6469-45AD-99A4-14DCC781B094}" srcId="{AA263459-24D9-4FD5-B091-21E3B95C7F81}" destId="{D50F86FC-514B-4F04-81E3-473C9867EBB9}" srcOrd="1" destOrd="0" parTransId="{A9AF0000-369E-414A-B7E2-490A3C955920}" sibTransId="{BF87393B-C495-4134-86AD-9815F2F9222F}"/>
    <dgm:cxn modelId="{38309835-6574-4F7E-A5C9-DCD5037FDDE5}" type="presOf" srcId="{24F8124D-4414-4DE6-BF1C-2805389600AC}" destId="{47417A34-1076-45BE-A2EE-EBFF1D92FA32}" srcOrd="0" destOrd="0" presId="urn:microsoft.com/office/officeart/2008/layout/LinedList"/>
    <dgm:cxn modelId="{845D8C37-1F7C-439A-A75E-D7722AE000A4}" type="presOf" srcId="{BDDCD320-A354-4E5D-9AE0-08B967A4871F}" destId="{48C91C8F-C8C3-475D-AB87-1B40912A33BE}" srcOrd="0" destOrd="0" presId="urn:microsoft.com/office/officeart/2008/layout/LinedList"/>
    <dgm:cxn modelId="{DC9DD345-3399-41BC-9D4F-E941D4071324}" type="presOf" srcId="{6F1713CC-5CF4-48A6-A68D-A43638E093E5}" destId="{006D22E1-33CC-44C5-8203-6F410EEBA587}" srcOrd="0" destOrd="0" presId="urn:microsoft.com/office/officeart/2008/layout/LinedList"/>
    <dgm:cxn modelId="{37DC5948-64C1-47C7-92C0-2620A1A6FAE5}" type="presOf" srcId="{525D72FA-8D2A-480D-A8AB-A8702F88DAA5}" destId="{5AA559BB-693A-44DD-BCE2-703585C4307D}" srcOrd="0" destOrd="0" presId="urn:microsoft.com/office/officeart/2008/layout/LinedList"/>
    <dgm:cxn modelId="{83B16E52-69F1-4757-936F-D73A98EABAC9}" srcId="{AA263459-24D9-4FD5-B091-21E3B95C7F81}" destId="{BFA989B6-0032-47AF-ADDC-A1E266E4440E}" srcOrd="2" destOrd="0" parTransId="{F43C4B3C-3813-4A3F-97AB-A035BEE01E5D}" sibTransId="{B5D4BE73-4D22-48AC-ADA5-0C7F8841A5E4}"/>
    <dgm:cxn modelId="{2A4FDB56-C6D5-4E67-9D20-EC2A37F4128C}" type="presOf" srcId="{D50F86FC-514B-4F04-81E3-473C9867EBB9}" destId="{44CB9D6B-FFA9-44E7-9D92-5D956D5E7F1E}" srcOrd="0" destOrd="0" presId="urn:microsoft.com/office/officeart/2008/layout/LinedList"/>
    <dgm:cxn modelId="{1EEC895F-5FD0-4C3E-95EB-BB55CF598BCC}" srcId="{AA263459-24D9-4FD5-B091-21E3B95C7F81}" destId="{525D72FA-8D2A-480D-A8AB-A8702F88DAA5}" srcOrd="8" destOrd="0" parTransId="{B6D3D029-D6C6-46DC-AA46-F1C121DD771C}" sibTransId="{1D401A74-C16C-4315-8D5D-814BF73E7A46}"/>
    <dgm:cxn modelId="{94392D6A-73FD-4F0F-AB5C-2628909CA5D8}" srcId="{AA263459-24D9-4FD5-B091-21E3B95C7F81}" destId="{BDDCD320-A354-4E5D-9AE0-08B967A4871F}" srcOrd="7" destOrd="0" parTransId="{F3AA558B-AEB3-4924-80FA-71037CC804FF}" sibTransId="{EBD9527F-FB33-4305-A372-87F5BF41BDC3}"/>
    <dgm:cxn modelId="{467A6671-E0D1-485F-B16E-5310D84A2408}" type="presOf" srcId="{E142EF66-2886-48D0-B04B-87817F32AA96}" destId="{267E6E77-CFC5-443F-837B-73ED74CDB07A}" srcOrd="0" destOrd="0" presId="urn:microsoft.com/office/officeart/2008/layout/LinedList"/>
    <dgm:cxn modelId="{6B78C177-9684-4C72-BACE-83226BD79C5F}" type="presOf" srcId="{7C7A0D43-AAB8-43E3-B2D6-66045C2F060C}" destId="{B16F8B71-E869-4D3A-87DB-B8F9DC0DC9BC}" srcOrd="0" destOrd="0" presId="urn:microsoft.com/office/officeart/2008/layout/LinedList"/>
    <dgm:cxn modelId="{6942787B-0A99-4D6F-BF77-ABE1DDF5EA5D}" srcId="{AA263459-24D9-4FD5-B091-21E3B95C7F81}" destId="{7C7A0D43-AAB8-43E3-B2D6-66045C2F060C}" srcOrd="0" destOrd="0" parTransId="{D747EA6B-BA07-4FCE-A73A-CC54375CEA98}" sibTransId="{8EF1E21D-0BD7-4D71-99DB-62FBFFCE7220}"/>
    <dgm:cxn modelId="{394F1380-B0BF-4F7E-859E-B3D99E651080}" srcId="{AA263459-24D9-4FD5-B091-21E3B95C7F81}" destId="{339702B7-91F5-4145-807E-CF7B21F7E0D1}" srcOrd="5" destOrd="0" parTransId="{B6779270-F7B2-4DDA-99D6-A0D137B79874}" sibTransId="{221D6506-AEFE-48C0-B236-47E21D9BFA79}"/>
    <dgm:cxn modelId="{CAE22899-09D8-4F31-B65B-9188B3C9AE91}" srcId="{AA263459-24D9-4FD5-B091-21E3B95C7F81}" destId="{E142EF66-2886-48D0-B04B-87817F32AA96}" srcOrd="3" destOrd="0" parTransId="{5FFCB146-5C0B-4F53-A212-39FB91CC6868}" sibTransId="{055C79DF-C46D-40CE-B76B-5490A24598DC}"/>
    <dgm:cxn modelId="{CD2D57E3-2AD7-4922-9074-15F8C7494E9D}" srcId="{AA263459-24D9-4FD5-B091-21E3B95C7F81}" destId="{24F8124D-4414-4DE6-BF1C-2805389600AC}" srcOrd="6" destOrd="0" parTransId="{CE618D47-1639-4B75-A4B8-B342C380C368}" sibTransId="{4F1DA74A-C272-4709-8690-06A49DC4C725}"/>
    <dgm:cxn modelId="{C2A863E9-ADC0-4A72-A094-41EDD44CE254}" type="presOf" srcId="{AA263459-24D9-4FD5-B091-21E3B95C7F81}" destId="{2315E52D-24A3-419C-AA6B-821300D09CC7}" srcOrd="0" destOrd="0" presId="urn:microsoft.com/office/officeart/2008/layout/LinedList"/>
    <dgm:cxn modelId="{6D6FF2F5-9210-4F44-A8AA-EFC589B89FD7}" type="presOf" srcId="{339702B7-91F5-4145-807E-CF7B21F7E0D1}" destId="{3398E250-CBC0-42FA-B58E-7077ECDD7E47}" srcOrd="0" destOrd="0" presId="urn:microsoft.com/office/officeart/2008/layout/LinedList"/>
    <dgm:cxn modelId="{9DEA5041-8D62-4E74-B0CE-845446219EBB}" type="presParOf" srcId="{2315E52D-24A3-419C-AA6B-821300D09CC7}" destId="{50CF4700-E5D0-4BF0-9A2B-AFDC39F6BC07}" srcOrd="0" destOrd="0" presId="urn:microsoft.com/office/officeart/2008/layout/LinedList"/>
    <dgm:cxn modelId="{B6ACE4AB-EE73-4D5D-993B-DC21408610F6}" type="presParOf" srcId="{2315E52D-24A3-419C-AA6B-821300D09CC7}" destId="{E73599E0-98B7-4915-9DAB-7CB95F8B0FC7}" srcOrd="1" destOrd="0" presId="urn:microsoft.com/office/officeart/2008/layout/LinedList"/>
    <dgm:cxn modelId="{6673D735-54F1-4AB7-BF2E-892A51C65B6E}" type="presParOf" srcId="{E73599E0-98B7-4915-9DAB-7CB95F8B0FC7}" destId="{B16F8B71-E869-4D3A-87DB-B8F9DC0DC9BC}" srcOrd="0" destOrd="0" presId="urn:microsoft.com/office/officeart/2008/layout/LinedList"/>
    <dgm:cxn modelId="{CD970942-93C5-44BC-83D7-1302A49508EA}" type="presParOf" srcId="{E73599E0-98B7-4915-9DAB-7CB95F8B0FC7}" destId="{D13FBCCD-8693-4B78-A9AC-6F32AE07C206}" srcOrd="1" destOrd="0" presId="urn:microsoft.com/office/officeart/2008/layout/LinedList"/>
    <dgm:cxn modelId="{353FCFBF-43C7-413C-B4C1-52D0650999EF}" type="presParOf" srcId="{2315E52D-24A3-419C-AA6B-821300D09CC7}" destId="{EA02D2C8-6A6F-467E-9120-02CD3CB64EC6}" srcOrd="2" destOrd="0" presId="urn:microsoft.com/office/officeart/2008/layout/LinedList"/>
    <dgm:cxn modelId="{496A5B98-8A26-42C3-8626-03305CCF4B4B}" type="presParOf" srcId="{2315E52D-24A3-419C-AA6B-821300D09CC7}" destId="{5AD4EF1F-E7B2-4F0D-88B1-8D7F71F744A7}" srcOrd="3" destOrd="0" presId="urn:microsoft.com/office/officeart/2008/layout/LinedList"/>
    <dgm:cxn modelId="{BC63A02D-A102-4CF7-9F4E-5FE7350F42CC}" type="presParOf" srcId="{5AD4EF1F-E7B2-4F0D-88B1-8D7F71F744A7}" destId="{44CB9D6B-FFA9-44E7-9D92-5D956D5E7F1E}" srcOrd="0" destOrd="0" presId="urn:microsoft.com/office/officeart/2008/layout/LinedList"/>
    <dgm:cxn modelId="{63F59140-CB36-4DB6-98E4-D0A303520C9F}" type="presParOf" srcId="{5AD4EF1F-E7B2-4F0D-88B1-8D7F71F744A7}" destId="{965339A3-9086-44F1-A8F3-9E5A486FD016}" srcOrd="1" destOrd="0" presId="urn:microsoft.com/office/officeart/2008/layout/LinedList"/>
    <dgm:cxn modelId="{E6B2439B-4FF7-4F3D-9BD7-BF41E19F6B2B}" type="presParOf" srcId="{2315E52D-24A3-419C-AA6B-821300D09CC7}" destId="{D2B6F3A0-48B1-4AB6-8D83-C1186DFA0D32}" srcOrd="4" destOrd="0" presId="urn:microsoft.com/office/officeart/2008/layout/LinedList"/>
    <dgm:cxn modelId="{0C0B78D2-9D24-49E4-93EE-A14270DE2132}" type="presParOf" srcId="{2315E52D-24A3-419C-AA6B-821300D09CC7}" destId="{5B39521D-404C-454D-AE62-41D12AA88BD6}" srcOrd="5" destOrd="0" presId="urn:microsoft.com/office/officeart/2008/layout/LinedList"/>
    <dgm:cxn modelId="{2CD261D2-E5BA-41AC-9FB2-123F2ED6622D}" type="presParOf" srcId="{5B39521D-404C-454D-AE62-41D12AA88BD6}" destId="{E02EB608-041C-4033-B2F0-35696E7E5729}" srcOrd="0" destOrd="0" presId="urn:microsoft.com/office/officeart/2008/layout/LinedList"/>
    <dgm:cxn modelId="{539D3B51-2E92-409A-AE55-EAF8E79708A9}" type="presParOf" srcId="{5B39521D-404C-454D-AE62-41D12AA88BD6}" destId="{2C4D103C-0391-4A8B-ABB0-2560234B94DE}" srcOrd="1" destOrd="0" presId="urn:microsoft.com/office/officeart/2008/layout/LinedList"/>
    <dgm:cxn modelId="{EAE9E4DC-2072-493C-9FC9-BAF88014E277}" type="presParOf" srcId="{2315E52D-24A3-419C-AA6B-821300D09CC7}" destId="{D9C7FC20-7326-4556-91BE-8C08505C23C1}" srcOrd="6" destOrd="0" presId="urn:microsoft.com/office/officeart/2008/layout/LinedList"/>
    <dgm:cxn modelId="{8320B082-26CF-426B-A7CE-AF16B8F07A9B}" type="presParOf" srcId="{2315E52D-24A3-419C-AA6B-821300D09CC7}" destId="{C2633B25-50B2-4D3A-AAB9-28169F618A24}" srcOrd="7" destOrd="0" presId="urn:microsoft.com/office/officeart/2008/layout/LinedList"/>
    <dgm:cxn modelId="{F8473814-4D5E-4BD3-A85F-74C0B28C3693}" type="presParOf" srcId="{C2633B25-50B2-4D3A-AAB9-28169F618A24}" destId="{267E6E77-CFC5-443F-837B-73ED74CDB07A}" srcOrd="0" destOrd="0" presId="urn:microsoft.com/office/officeart/2008/layout/LinedList"/>
    <dgm:cxn modelId="{56173F59-4537-4AFC-A9E4-584B694BEF2B}" type="presParOf" srcId="{C2633B25-50B2-4D3A-AAB9-28169F618A24}" destId="{5153DE2F-BEF0-4FB7-96A4-BB50539F8604}" srcOrd="1" destOrd="0" presId="urn:microsoft.com/office/officeart/2008/layout/LinedList"/>
    <dgm:cxn modelId="{74DD967C-68D0-4A61-B313-73228D82EC7A}" type="presParOf" srcId="{2315E52D-24A3-419C-AA6B-821300D09CC7}" destId="{6736B75B-BC08-4044-B4DE-E163FC174C7A}" srcOrd="8" destOrd="0" presId="urn:microsoft.com/office/officeart/2008/layout/LinedList"/>
    <dgm:cxn modelId="{F3F4AF70-AFF4-44DF-835F-D35240C1A1C0}" type="presParOf" srcId="{2315E52D-24A3-419C-AA6B-821300D09CC7}" destId="{0D9F4549-7607-4FAA-BAAB-0433989E24E2}" srcOrd="9" destOrd="0" presId="urn:microsoft.com/office/officeart/2008/layout/LinedList"/>
    <dgm:cxn modelId="{C1DA7BA3-F0AF-4DEA-A945-3B2317E88C12}" type="presParOf" srcId="{0D9F4549-7607-4FAA-BAAB-0433989E24E2}" destId="{006D22E1-33CC-44C5-8203-6F410EEBA587}" srcOrd="0" destOrd="0" presId="urn:microsoft.com/office/officeart/2008/layout/LinedList"/>
    <dgm:cxn modelId="{A10C2AF4-2FEC-4E68-A29A-4E0C6B45227C}" type="presParOf" srcId="{0D9F4549-7607-4FAA-BAAB-0433989E24E2}" destId="{E451C8BC-8228-49D9-A619-13F2507B7AEC}" srcOrd="1" destOrd="0" presId="urn:microsoft.com/office/officeart/2008/layout/LinedList"/>
    <dgm:cxn modelId="{93EB7507-A24F-4434-B139-4DB683B8492C}" type="presParOf" srcId="{2315E52D-24A3-419C-AA6B-821300D09CC7}" destId="{A8D82C58-BBEC-42B2-BF42-B6C1C9D59DB3}" srcOrd="10" destOrd="0" presId="urn:microsoft.com/office/officeart/2008/layout/LinedList"/>
    <dgm:cxn modelId="{E1C301BD-F8B3-49B9-943C-3E6CD09FE699}" type="presParOf" srcId="{2315E52D-24A3-419C-AA6B-821300D09CC7}" destId="{2EB55CEA-1761-49C6-806D-C75B52B4AC98}" srcOrd="11" destOrd="0" presId="urn:microsoft.com/office/officeart/2008/layout/LinedList"/>
    <dgm:cxn modelId="{6DE15B01-3796-4B08-97A4-38D66ADF1E8A}" type="presParOf" srcId="{2EB55CEA-1761-49C6-806D-C75B52B4AC98}" destId="{3398E250-CBC0-42FA-B58E-7077ECDD7E47}" srcOrd="0" destOrd="0" presId="urn:microsoft.com/office/officeart/2008/layout/LinedList"/>
    <dgm:cxn modelId="{9FAFBBC2-B2EB-465A-A61E-B05E17C1F8DF}" type="presParOf" srcId="{2EB55CEA-1761-49C6-806D-C75B52B4AC98}" destId="{51329EC5-6E15-4B7F-BF6E-AF51A2CF9D20}" srcOrd="1" destOrd="0" presId="urn:microsoft.com/office/officeart/2008/layout/LinedList"/>
    <dgm:cxn modelId="{D9F814FC-5E23-4AE2-B53E-B5CCF5D45EC1}" type="presParOf" srcId="{2315E52D-24A3-419C-AA6B-821300D09CC7}" destId="{D5D7E870-4E03-467F-BFA9-98F418B215DF}" srcOrd="12" destOrd="0" presId="urn:microsoft.com/office/officeart/2008/layout/LinedList"/>
    <dgm:cxn modelId="{DD472A48-69A2-4D90-A544-78EA492D006D}" type="presParOf" srcId="{2315E52D-24A3-419C-AA6B-821300D09CC7}" destId="{E2C1926F-662F-4D14-9A04-136BFC10F981}" srcOrd="13" destOrd="0" presId="urn:microsoft.com/office/officeart/2008/layout/LinedList"/>
    <dgm:cxn modelId="{4BDBC14D-5ED9-40FA-907C-5A10725FF3A6}" type="presParOf" srcId="{E2C1926F-662F-4D14-9A04-136BFC10F981}" destId="{47417A34-1076-45BE-A2EE-EBFF1D92FA32}" srcOrd="0" destOrd="0" presId="urn:microsoft.com/office/officeart/2008/layout/LinedList"/>
    <dgm:cxn modelId="{2D527957-DDE5-4858-9178-B3E3C9AC762B}" type="presParOf" srcId="{E2C1926F-662F-4D14-9A04-136BFC10F981}" destId="{969E8E31-68DF-4EE5-B79F-69F1AF660279}" srcOrd="1" destOrd="0" presId="urn:microsoft.com/office/officeart/2008/layout/LinedList"/>
    <dgm:cxn modelId="{150F3C37-82E2-4166-A2D1-BF58A5AEB7C7}" type="presParOf" srcId="{2315E52D-24A3-419C-AA6B-821300D09CC7}" destId="{F4D45F08-3D13-454D-AEE0-04A12D5A0110}" srcOrd="14" destOrd="0" presId="urn:microsoft.com/office/officeart/2008/layout/LinedList"/>
    <dgm:cxn modelId="{3D4D38C0-21CA-4B9D-BDAA-D8EFC543C146}" type="presParOf" srcId="{2315E52D-24A3-419C-AA6B-821300D09CC7}" destId="{EF932EE3-CDF7-42EE-854D-4458097F2CFA}" srcOrd="15" destOrd="0" presId="urn:microsoft.com/office/officeart/2008/layout/LinedList"/>
    <dgm:cxn modelId="{369AFF74-3144-42D1-8D2F-954DAD056732}" type="presParOf" srcId="{EF932EE3-CDF7-42EE-854D-4458097F2CFA}" destId="{48C91C8F-C8C3-475D-AB87-1B40912A33BE}" srcOrd="0" destOrd="0" presId="urn:microsoft.com/office/officeart/2008/layout/LinedList"/>
    <dgm:cxn modelId="{5954ED1A-7A83-4285-851B-604652E0D7DB}" type="presParOf" srcId="{EF932EE3-CDF7-42EE-854D-4458097F2CFA}" destId="{C216CF79-CFE1-4F41-ACCF-B42674329671}" srcOrd="1" destOrd="0" presId="urn:microsoft.com/office/officeart/2008/layout/LinedList"/>
    <dgm:cxn modelId="{79B257D3-DDB9-45FD-949D-8F2148D481C1}" type="presParOf" srcId="{2315E52D-24A3-419C-AA6B-821300D09CC7}" destId="{63AF2010-A4AF-47E7-AA67-2957F36536C1}" srcOrd="16" destOrd="0" presId="urn:microsoft.com/office/officeart/2008/layout/LinedList"/>
    <dgm:cxn modelId="{B829C0E0-6F9C-4C5E-BBDA-0390895DB80C}" type="presParOf" srcId="{2315E52D-24A3-419C-AA6B-821300D09CC7}" destId="{2C417869-2054-4383-AE51-4BBF182EF0E9}" srcOrd="17" destOrd="0" presId="urn:microsoft.com/office/officeart/2008/layout/LinedList"/>
    <dgm:cxn modelId="{C3C83289-9AAA-45A7-BF16-CD4029410C59}" type="presParOf" srcId="{2C417869-2054-4383-AE51-4BBF182EF0E9}" destId="{5AA559BB-693A-44DD-BCE2-703585C4307D}" srcOrd="0" destOrd="0" presId="urn:microsoft.com/office/officeart/2008/layout/LinedList"/>
    <dgm:cxn modelId="{3C9641D2-1F29-4514-89CB-5E0B0DC57E44}" type="presParOf" srcId="{2C417869-2054-4383-AE51-4BBF182EF0E9}" destId="{87755C3C-4E20-411B-9099-4C299B4DAE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63459-24D9-4FD5-B091-21E3B95C7F8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</dgm:pt>
    <dgm:pt modelId="{B4AD3760-54AB-4BE8-A631-7E581D835F67}">
      <dgm:prSet custT="1"/>
      <dgm:spPr/>
      <dgm:t>
        <a:bodyPr/>
        <a:lstStyle/>
        <a:p>
          <a:r>
            <a:rPr lang="ru-RU" sz="1800" dirty="0"/>
            <a:t>повышение грамотности детей по вопросам информационной безопасности;</a:t>
          </a:r>
        </a:p>
      </dgm:t>
    </dgm:pt>
    <dgm:pt modelId="{8C35BC5B-B494-479D-AD21-5568DDF475D3}" type="parTrans" cxnId="{6724575C-33AE-46BB-9068-CC3C7B64A2F6}">
      <dgm:prSet/>
      <dgm:spPr/>
      <dgm:t>
        <a:bodyPr/>
        <a:lstStyle/>
        <a:p>
          <a:endParaRPr lang="ru-RU" sz="1800"/>
        </a:p>
      </dgm:t>
    </dgm:pt>
    <dgm:pt modelId="{C2BEEB68-172D-4C37-B57C-4C3251F6F966}" type="sibTrans" cxnId="{6724575C-33AE-46BB-9068-CC3C7B64A2F6}">
      <dgm:prSet/>
      <dgm:spPr/>
      <dgm:t>
        <a:bodyPr/>
        <a:lstStyle/>
        <a:p>
          <a:endParaRPr lang="ru-RU" sz="1800"/>
        </a:p>
      </dgm:t>
    </dgm:pt>
    <dgm:pt modelId="{192FAC55-6393-4755-B939-79BA33692BAB}">
      <dgm:prSet custT="1"/>
      <dgm:spPr/>
      <dgm:t>
        <a:bodyPr/>
        <a:lstStyle/>
        <a:p>
          <a:r>
            <a:rPr lang="ru-RU" sz="1800"/>
            <a:t>воспитание детей в духе уважения к традиционным ценностям, ценностное, моральное и нравственно-этическое развитие детей;</a:t>
          </a:r>
        </a:p>
      </dgm:t>
    </dgm:pt>
    <dgm:pt modelId="{678F6FDC-4E04-4B32-BAEE-F92A5BA8A4B0}" type="parTrans" cxnId="{58DE2598-BA5A-422B-9F65-428647BE79CB}">
      <dgm:prSet/>
      <dgm:spPr/>
      <dgm:t>
        <a:bodyPr/>
        <a:lstStyle/>
        <a:p>
          <a:endParaRPr lang="ru-RU" sz="1800"/>
        </a:p>
      </dgm:t>
    </dgm:pt>
    <dgm:pt modelId="{26BB543A-D8CE-4401-A0F6-0B78EDD10D8D}" type="sibTrans" cxnId="{58DE2598-BA5A-422B-9F65-428647BE79CB}">
      <dgm:prSet/>
      <dgm:spPr/>
      <dgm:t>
        <a:bodyPr/>
        <a:lstStyle/>
        <a:p>
          <a:endParaRPr lang="ru-RU" sz="1800"/>
        </a:p>
      </dgm:t>
    </dgm:pt>
    <dgm:pt modelId="{E1824435-3098-4B5B-8F5F-97351B4D4DC5}">
      <dgm:prSet custT="1"/>
      <dgm:spPr/>
      <dgm:t>
        <a:bodyPr/>
        <a:lstStyle/>
        <a:p>
          <a:r>
            <a:rPr lang="ru-RU" sz="1800"/>
            <a:t>воспитание у детей ответственности за свою жизнь, здоровье и судьбу, изживание социального потребительства и инфантилизма;</a:t>
          </a:r>
        </a:p>
      </dgm:t>
    </dgm:pt>
    <dgm:pt modelId="{CD6C3ACA-63ED-47D3-BDC2-1C815BF5E0E8}" type="parTrans" cxnId="{21751818-FF5F-4C1F-B3A2-595C74055D57}">
      <dgm:prSet/>
      <dgm:spPr/>
      <dgm:t>
        <a:bodyPr/>
        <a:lstStyle/>
        <a:p>
          <a:endParaRPr lang="ru-RU" sz="1800"/>
        </a:p>
      </dgm:t>
    </dgm:pt>
    <dgm:pt modelId="{D051FBD1-28AA-48BD-840E-E6D23949AD10}" type="sibTrans" cxnId="{21751818-FF5F-4C1F-B3A2-595C74055D57}">
      <dgm:prSet/>
      <dgm:spPr/>
      <dgm:t>
        <a:bodyPr/>
        <a:lstStyle/>
        <a:p>
          <a:endParaRPr lang="ru-RU" sz="1800"/>
        </a:p>
      </dgm:t>
    </dgm:pt>
    <dgm:pt modelId="{80C00D6D-F49F-4443-BBA8-55BBA064D37E}">
      <dgm:prSet custT="1"/>
      <dgm:spPr/>
      <dgm:t>
        <a:bodyPr/>
        <a:lstStyle/>
        <a:p>
          <a:r>
            <a:rPr lang="ru-RU" sz="1800"/>
            <a:t>усвоение детьми системы семейных ценностей и представлений о семье;</a:t>
          </a:r>
        </a:p>
      </dgm:t>
    </dgm:pt>
    <dgm:pt modelId="{93B92AD9-8817-41C6-B1E5-997ABF85EAB2}" type="parTrans" cxnId="{F72B0B4A-B18C-49DC-BDB8-865E761BDBA5}">
      <dgm:prSet/>
      <dgm:spPr/>
      <dgm:t>
        <a:bodyPr/>
        <a:lstStyle/>
        <a:p>
          <a:endParaRPr lang="ru-RU" sz="1800"/>
        </a:p>
      </dgm:t>
    </dgm:pt>
    <dgm:pt modelId="{6210F905-83C5-45DE-A274-D2ED8B92B900}" type="sibTrans" cxnId="{F72B0B4A-B18C-49DC-BDB8-865E761BDBA5}">
      <dgm:prSet/>
      <dgm:spPr/>
      <dgm:t>
        <a:bodyPr/>
        <a:lstStyle/>
        <a:p>
          <a:endParaRPr lang="ru-RU" sz="1800"/>
        </a:p>
      </dgm:t>
    </dgm:pt>
    <dgm:pt modelId="{8A1ED641-ED53-44E8-BD68-D3E0CA9D2C20}">
      <dgm:prSet custT="1"/>
      <dgm:spPr/>
      <dgm:t>
        <a:bodyPr/>
        <a:lstStyle/>
        <a:p>
          <a:r>
            <a:rPr lang="ru-RU" sz="1800" dirty="0"/>
            <a:t>развитие системы социальных и межличностных отношений и общения детей;</a:t>
          </a:r>
        </a:p>
      </dgm:t>
    </dgm:pt>
    <dgm:pt modelId="{1769DF4D-0C75-4BC8-BEA7-AC925B0E18EC}" type="parTrans" cxnId="{E2FDC70B-9B4D-4043-80AC-861064EB80B4}">
      <dgm:prSet/>
      <dgm:spPr/>
      <dgm:t>
        <a:bodyPr/>
        <a:lstStyle/>
        <a:p>
          <a:endParaRPr lang="ru-RU" sz="1800"/>
        </a:p>
      </dgm:t>
    </dgm:pt>
    <dgm:pt modelId="{95959507-FCCD-412C-86B3-5AB35FBEB7A5}" type="sibTrans" cxnId="{E2FDC70B-9B4D-4043-80AC-861064EB80B4}">
      <dgm:prSet/>
      <dgm:spPr/>
      <dgm:t>
        <a:bodyPr/>
        <a:lstStyle/>
        <a:p>
          <a:endParaRPr lang="ru-RU" sz="1800"/>
        </a:p>
      </dgm:t>
    </dgm:pt>
    <dgm:pt modelId="{52BBA131-D168-43DB-94AE-6ECC91F4D6D7}">
      <dgm:prSet custT="1"/>
      <dgm:spPr/>
      <dgm:t>
        <a:bodyPr/>
        <a:lstStyle/>
        <a:p>
          <a:r>
            <a:rPr lang="ru-RU" sz="1800"/>
            <a:t>удовлетворение и развитие познавательных потребностей и интересов ребенка, детской любознательности и исследовательской активности;</a:t>
          </a:r>
        </a:p>
      </dgm:t>
    </dgm:pt>
    <dgm:pt modelId="{9A9573AD-56D1-4F2C-B7E3-8E13C7D22823}" type="parTrans" cxnId="{E0D5A020-324E-4518-A378-F522CBFA51A7}">
      <dgm:prSet/>
      <dgm:spPr/>
      <dgm:t>
        <a:bodyPr/>
        <a:lstStyle/>
        <a:p>
          <a:endParaRPr lang="ru-RU" sz="1800"/>
        </a:p>
      </dgm:t>
    </dgm:pt>
    <dgm:pt modelId="{5F5624F8-F369-4B60-AF90-31CB01B4A9FA}" type="sibTrans" cxnId="{E0D5A020-324E-4518-A378-F522CBFA51A7}">
      <dgm:prSet/>
      <dgm:spPr/>
      <dgm:t>
        <a:bodyPr/>
        <a:lstStyle/>
        <a:p>
          <a:endParaRPr lang="ru-RU" sz="1800"/>
        </a:p>
      </dgm:t>
    </dgm:pt>
    <dgm:pt modelId="{790012DA-C480-435D-AF46-EE8E279C0486}">
      <dgm:prSet custT="1"/>
      <dgm:spPr/>
      <dgm:t>
        <a:bodyPr/>
        <a:lstStyle/>
        <a:p>
          <a:r>
            <a:rPr lang="ru-RU" sz="1800" dirty="0"/>
            <a:t>развитие творческих способностей детей;</a:t>
          </a:r>
        </a:p>
      </dgm:t>
    </dgm:pt>
    <dgm:pt modelId="{1D5A62BB-0849-4D01-A3A0-18DE4E063973}" type="parTrans" cxnId="{A4352F17-9FDC-4E44-AF84-16C476B097E8}">
      <dgm:prSet/>
      <dgm:spPr/>
      <dgm:t>
        <a:bodyPr/>
        <a:lstStyle/>
        <a:p>
          <a:endParaRPr lang="ru-RU" sz="1800"/>
        </a:p>
      </dgm:t>
    </dgm:pt>
    <dgm:pt modelId="{A95B2CB8-15D3-41ED-B36F-2999F5C08310}" type="sibTrans" cxnId="{A4352F17-9FDC-4E44-AF84-16C476B097E8}">
      <dgm:prSet/>
      <dgm:spPr/>
      <dgm:t>
        <a:bodyPr/>
        <a:lstStyle/>
        <a:p>
          <a:endParaRPr lang="ru-RU" sz="1800"/>
        </a:p>
      </dgm:t>
    </dgm:pt>
    <dgm:pt modelId="{389A684A-759D-463B-9E1A-B4E0B67EECCE}">
      <dgm:prSet custT="1"/>
      <dgm:spPr/>
      <dgm:t>
        <a:bodyPr/>
        <a:lstStyle/>
        <a:p>
          <a:r>
            <a:rPr lang="ru-RU" sz="1800"/>
            <a:t>воспитание у детей толерантности;</a:t>
          </a:r>
        </a:p>
      </dgm:t>
    </dgm:pt>
    <dgm:pt modelId="{11682DEB-4BF2-4873-85F1-CCB54DCF3827}" type="parTrans" cxnId="{D59EF9E2-57F6-4928-98CB-FD84FC1C823B}">
      <dgm:prSet/>
      <dgm:spPr/>
      <dgm:t>
        <a:bodyPr/>
        <a:lstStyle/>
        <a:p>
          <a:endParaRPr lang="ru-RU" sz="1800"/>
        </a:p>
      </dgm:t>
    </dgm:pt>
    <dgm:pt modelId="{23CF82BB-BA16-4DB6-A6AA-D2548BC81DB1}" type="sibTrans" cxnId="{D59EF9E2-57F6-4928-98CB-FD84FC1C823B}">
      <dgm:prSet/>
      <dgm:spPr/>
      <dgm:t>
        <a:bodyPr/>
        <a:lstStyle/>
        <a:p>
          <a:endParaRPr lang="ru-RU" sz="1800"/>
        </a:p>
      </dgm:t>
    </dgm:pt>
    <dgm:pt modelId="{C07F3D90-5C2D-4D4F-A026-2C3648BFB7EB}">
      <dgm:prSet custT="1"/>
      <dgm:spPr/>
      <dgm:t>
        <a:bodyPr/>
        <a:lstStyle/>
        <a:p>
          <a:r>
            <a:rPr lang="ru-RU" sz="1800"/>
            <a:t>поддержка проектов, направленных на продвижение традиционных ценностей в информационной среде;</a:t>
          </a:r>
        </a:p>
      </dgm:t>
    </dgm:pt>
    <dgm:pt modelId="{F858FF8D-D350-4565-8A0D-A754C514D463}" type="parTrans" cxnId="{60FF060A-3691-4586-B7F0-23187D26A039}">
      <dgm:prSet/>
      <dgm:spPr/>
      <dgm:t>
        <a:bodyPr/>
        <a:lstStyle/>
        <a:p>
          <a:endParaRPr lang="ru-RU" sz="1800"/>
        </a:p>
      </dgm:t>
    </dgm:pt>
    <dgm:pt modelId="{9F8C135F-A49F-4622-AAE8-9D7B1F6BFC93}" type="sibTrans" cxnId="{60FF060A-3691-4586-B7F0-23187D26A039}">
      <dgm:prSet/>
      <dgm:spPr/>
      <dgm:t>
        <a:bodyPr/>
        <a:lstStyle/>
        <a:p>
          <a:endParaRPr lang="ru-RU" sz="1800"/>
        </a:p>
      </dgm:t>
    </dgm:pt>
    <dgm:pt modelId="{C3604788-FA10-4694-9BC0-DE604CB07993}">
      <dgm:prSet custT="1"/>
      <dgm:spPr/>
      <dgm:t>
        <a:bodyPr/>
        <a:lstStyle/>
        <a:p>
          <a:r>
            <a:rPr lang="ru-RU" sz="1800"/>
            <a:t>повышение родительских компетенций в сфере безопасного поведения детей в информационном пространстве.</a:t>
          </a:r>
        </a:p>
      </dgm:t>
    </dgm:pt>
    <dgm:pt modelId="{FFD79776-0830-47BD-AC39-2337EEC76576}" type="parTrans" cxnId="{D7C67902-5157-44D7-9BFA-29A2726DD69A}">
      <dgm:prSet/>
      <dgm:spPr/>
      <dgm:t>
        <a:bodyPr/>
        <a:lstStyle/>
        <a:p>
          <a:endParaRPr lang="ru-RU" sz="1800"/>
        </a:p>
      </dgm:t>
    </dgm:pt>
    <dgm:pt modelId="{F0A12113-93A1-4717-8299-7B5F48341F8B}" type="sibTrans" cxnId="{D7C67902-5157-44D7-9BFA-29A2726DD69A}">
      <dgm:prSet/>
      <dgm:spPr/>
      <dgm:t>
        <a:bodyPr/>
        <a:lstStyle/>
        <a:p>
          <a:endParaRPr lang="ru-RU" sz="1800"/>
        </a:p>
      </dgm:t>
    </dgm:pt>
    <dgm:pt modelId="{2315E52D-24A3-419C-AA6B-821300D09CC7}" type="pres">
      <dgm:prSet presAssocID="{AA263459-24D9-4FD5-B091-21E3B95C7F81}" presName="vert0" presStyleCnt="0">
        <dgm:presLayoutVars>
          <dgm:dir/>
          <dgm:animOne val="branch"/>
          <dgm:animLvl val="lvl"/>
        </dgm:presLayoutVars>
      </dgm:prSet>
      <dgm:spPr/>
    </dgm:pt>
    <dgm:pt modelId="{5B77BA98-924D-45CC-A5B9-1758C8BCCFEE}" type="pres">
      <dgm:prSet presAssocID="{B4AD3760-54AB-4BE8-A631-7E581D835F67}" presName="thickLine" presStyleLbl="alignNode1" presStyleIdx="0" presStyleCnt="10"/>
      <dgm:spPr/>
    </dgm:pt>
    <dgm:pt modelId="{98CD920F-E3F4-48CC-B461-F65F3D96DDF1}" type="pres">
      <dgm:prSet presAssocID="{B4AD3760-54AB-4BE8-A631-7E581D835F67}" presName="horz1" presStyleCnt="0"/>
      <dgm:spPr/>
    </dgm:pt>
    <dgm:pt modelId="{0409BC83-970D-4016-BEB1-6D13D358DDE7}" type="pres">
      <dgm:prSet presAssocID="{B4AD3760-54AB-4BE8-A631-7E581D835F67}" presName="tx1" presStyleLbl="revTx" presStyleIdx="0" presStyleCnt="10"/>
      <dgm:spPr/>
    </dgm:pt>
    <dgm:pt modelId="{BBEEC6E8-DA91-4876-9C1E-78FC71447C98}" type="pres">
      <dgm:prSet presAssocID="{B4AD3760-54AB-4BE8-A631-7E581D835F67}" presName="vert1" presStyleCnt="0"/>
      <dgm:spPr/>
    </dgm:pt>
    <dgm:pt modelId="{ABDDBEC8-0E0F-453D-9CBF-DBAAEEA2F60D}" type="pres">
      <dgm:prSet presAssocID="{192FAC55-6393-4755-B939-79BA33692BAB}" presName="thickLine" presStyleLbl="alignNode1" presStyleIdx="1" presStyleCnt="10"/>
      <dgm:spPr/>
    </dgm:pt>
    <dgm:pt modelId="{309C37B0-FCBE-4356-8D06-62D22CE2278E}" type="pres">
      <dgm:prSet presAssocID="{192FAC55-6393-4755-B939-79BA33692BAB}" presName="horz1" presStyleCnt="0"/>
      <dgm:spPr/>
    </dgm:pt>
    <dgm:pt modelId="{5A6D7DFB-4676-4395-85A7-C4BFB4CA3F5D}" type="pres">
      <dgm:prSet presAssocID="{192FAC55-6393-4755-B939-79BA33692BAB}" presName="tx1" presStyleLbl="revTx" presStyleIdx="1" presStyleCnt="10"/>
      <dgm:spPr/>
    </dgm:pt>
    <dgm:pt modelId="{454F0523-66FF-4CD5-9D9F-F21458AC06FD}" type="pres">
      <dgm:prSet presAssocID="{192FAC55-6393-4755-B939-79BA33692BAB}" presName="vert1" presStyleCnt="0"/>
      <dgm:spPr/>
    </dgm:pt>
    <dgm:pt modelId="{CB9C7D7A-FBEE-4D00-947C-C7E8A88F3DAF}" type="pres">
      <dgm:prSet presAssocID="{E1824435-3098-4B5B-8F5F-97351B4D4DC5}" presName="thickLine" presStyleLbl="alignNode1" presStyleIdx="2" presStyleCnt="10"/>
      <dgm:spPr/>
    </dgm:pt>
    <dgm:pt modelId="{9148AF39-1347-4C5B-999C-ED71608AC8E2}" type="pres">
      <dgm:prSet presAssocID="{E1824435-3098-4B5B-8F5F-97351B4D4DC5}" presName="horz1" presStyleCnt="0"/>
      <dgm:spPr/>
    </dgm:pt>
    <dgm:pt modelId="{A6156270-4F78-4C71-A560-1499F89AE4A8}" type="pres">
      <dgm:prSet presAssocID="{E1824435-3098-4B5B-8F5F-97351B4D4DC5}" presName="tx1" presStyleLbl="revTx" presStyleIdx="2" presStyleCnt="10"/>
      <dgm:spPr/>
    </dgm:pt>
    <dgm:pt modelId="{DF8B04F2-D46D-4D0B-A168-3AD2696A01BA}" type="pres">
      <dgm:prSet presAssocID="{E1824435-3098-4B5B-8F5F-97351B4D4DC5}" presName="vert1" presStyleCnt="0"/>
      <dgm:spPr/>
    </dgm:pt>
    <dgm:pt modelId="{17E70E9D-28FC-4DA1-9D6A-E5654618080A}" type="pres">
      <dgm:prSet presAssocID="{80C00D6D-F49F-4443-BBA8-55BBA064D37E}" presName="thickLine" presStyleLbl="alignNode1" presStyleIdx="3" presStyleCnt="10"/>
      <dgm:spPr/>
    </dgm:pt>
    <dgm:pt modelId="{C79FBE13-86A4-44DF-AF6E-19ADD94BAD36}" type="pres">
      <dgm:prSet presAssocID="{80C00D6D-F49F-4443-BBA8-55BBA064D37E}" presName="horz1" presStyleCnt="0"/>
      <dgm:spPr/>
    </dgm:pt>
    <dgm:pt modelId="{D1CF0A3D-0130-494C-8F23-964F92550514}" type="pres">
      <dgm:prSet presAssocID="{80C00D6D-F49F-4443-BBA8-55BBA064D37E}" presName="tx1" presStyleLbl="revTx" presStyleIdx="3" presStyleCnt="10"/>
      <dgm:spPr/>
    </dgm:pt>
    <dgm:pt modelId="{8EBBBF14-C1EF-41F0-A0D1-D6ED940B46BD}" type="pres">
      <dgm:prSet presAssocID="{80C00D6D-F49F-4443-BBA8-55BBA064D37E}" presName="vert1" presStyleCnt="0"/>
      <dgm:spPr/>
    </dgm:pt>
    <dgm:pt modelId="{A45479CF-10C2-4D21-AF6B-2642552E17B3}" type="pres">
      <dgm:prSet presAssocID="{8A1ED641-ED53-44E8-BD68-D3E0CA9D2C20}" presName="thickLine" presStyleLbl="alignNode1" presStyleIdx="4" presStyleCnt="10"/>
      <dgm:spPr/>
    </dgm:pt>
    <dgm:pt modelId="{F6BFBE4F-1B58-4B02-9CA3-18E5DD6596B7}" type="pres">
      <dgm:prSet presAssocID="{8A1ED641-ED53-44E8-BD68-D3E0CA9D2C20}" presName="horz1" presStyleCnt="0"/>
      <dgm:spPr/>
    </dgm:pt>
    <dgm:pt modelId="{249F8687-2C76-48F1-9846-8685EB1F5F90}" type="pres">
      <dgm:prSet presAssocID="{8A1ED641-ED53-44E8-BD68-D3E0CA9D2C20}" presName="tx1" presStyleLbl="revTx" presStyleIdx="4" presStyleCnt="10"/>
      <dgm:spPr/>
    </dgm:pt>
    <dgm:pt modelId="{EA0AEC97-20D7-4FD9-90DB-6A74B4890372}" type="pres">
      <dgm:prSet presAssocID="{8A1ED641-ED53-44E8-BD68-D3E0CA9D2C20}" presName="vert1" presStyleCnt="0"/>
      <dgm:spPr/>
    </dgm:pt>
    <dgm:pt modelId="{03FB8847-0912-4723-8DF7-11C856489D02}" type="pres">
      <dgm:prSet presAssocID="{52BBA131-D168-43DB-94AE-6ECC91F4D6D7}" presName="thickLine" presStyleLbl="alignNode1" presStyleIdx="5" presStyleCnt="10"/>
      <dgm:spPr/>
    </dgm:pt>
    <dgm:pt modelId="{042EBF81-A5CD-46A9-9A53-B7801631DCD7}" type="pres">
      <dgm:prSet presAssocID="{52BBA131-D168-43DB-94AE-6ECC91F4D6D7}" presName="horz1" presStyleCnt="0"/>
      <dgm:spPr/>
    </dgm:pt>
    <dgm:pt modelId="{319C3FF9-D287-4195-80DB-A2531FD3731E}" type="pres">
      <dgm:prSet presAssocID="{52BBA131-D168-43DB-94AE-6ECC91F4D6D7}" presName="tx1" presStyleLbl="revTx" presStyleIdx="5" presStyleCnt="10"/>
      <dgm:spPr/>
    </dgm:pt>
    <dgm:pt modelId="{80CCF5C0-6627-4A69-864D-E6FCD20DBAB9}" type="pres">
      <dgm:prSet presAssocID="{52BBA131-D168-43DB-94AE-6ECC91F4D6D7}" presName="vert1" presStyleCnt="0"/>
      <dgm:spPr/>
    </dgm:pt>
    <dgm:pt modelId="{A6D85CEE-A795-4983-B082-74C9561831D0}" type="pres">
      <dgm:prSet presAssocID="{790012DA-C480-435D-AF46-EE8E279C0486}" presName="thickLine" presStyleLbl="alignNode1" presStyleIdx="6" presStyleCnt="10"/>
      <dgm:spPr/>
    </dgm:pt>
    <dgm:pt modelId="{F900F91A-A058-465A-8AEB-0D0D4A5BF311}" type="pres">
      <dgm:prSet presAssocID="{790012DA-C480-435D-AF46-EE8E279C0486}" presName="horz1" presStyleCnt="0"/>
      <dgm:spPr/>
    </dgm:pt>
    <dgm:pt modelId="{74AF565A-66AF-423C-89A8-6BE6B2E3BCAB}" type="pres">
      <dgm:prSet presAssocID="{790012DA-C480-435D-AF46-EE8E279C0486}" presName="tx1" presStyleLbl="revTx" presStyleIdx="6" presStyleCnt="10"/>
      <dgm:spPr/>
    </dgm:pt>
    <dgm:pt modelId="{8BC154FC-C9A2-45F4-B182-DF5F79A70A88}" type="pres">
      <dgm:prSet presAssocID="{790012DA-C480-435D-AF46-EE8E279C0486}" presName="vert1" presStyleCnt="0"/>
      <dgm:spPr/>
    </dgm:pt>
    <dgm:pt modelId="{F845E9E3-C0CD-47AA-88A9-F9E419111039}" type="pres">
      <dgm:prSet presAssocID="{389A684A-759D-463B-9E1A-B4E0B67EECCE}" presName="thickLine" presStyleLbl="alignNode1" presStyleIdx="7" presStyleCnt="10"/>
      <dgm:spPr/>
    </dgm:pt>
    <dgm:pt modelId="{58098478-A57F-4AD4-9EA7-57DBC17E91DC}" type="pres">
      <dgm:prSet presAssocID="{389A684A-759D-463B-9E1A-B4E0B67EECCE}" presName="horz1" presStyleCnt="0"/>
      <dgm:spPr/>
    </dgm:pt>
    <dgm:pt modelId="{9BEE284E-C91D-43C5-BA12-719EF9C7F332}" type="pres">
      <dgm:prSet presAssocID="{389A684A-759D-463B-9E1A-B4E0B67EECCE}" presName="tx1" presStyleLbl="revTx" presStyleIdx="7" presStyleCnt="10"/>
      <dgm:spPr/>
    </dgm:pt>
    <dgm:pt modelId="{691CE9B1-82B7-460B-9E38-6F8FFD50D182}" type="pres">
      <dgm:prSet presAssocID="{389A684A-759D-463B-9E1A-B4E0B67EECCE}" presName="vert1" presStyleCnt="0"/>
      <dgm:spPr/>
    </dgm:pt>
    <dgm:pt modelId="{DE67B68E-6F7C-4F85-86CC-F9437379DFB6}" type="pres">
      <dgm:prSet presAssocID="{C07F3D90-5C2D-4D4F-A026-2C3648BFB7EB}" presName="thickLine" presStyleLbl="alignNode1" presStyleIdx="8" presStyleCnt="10"/>
      <dgm:spPr/>
    </dgm:pt>
    <dgm:pt modelId="{1C35E1DE-C64A-4503-B7F6-4B4699F39265}" type="pres">
      <dgm:prSet presAssocID="{C07F3D90-5C2D-4D4F-A026-2C3648BFB7EB}" presName="horz1" presStyleCnt="0"/>
      <dgm:spPr/>
    </dgm:pt>
    <dgm:pt modelId="{436B04B9-ADF6-4D64-828A-D27E209F0545}" type="pres">
      <dgm:prSet presAssocID="{C07F3D90-5C2D-4D4F-A026-2C3648BFB7EB}" presName="tx1" presStyleLbl="revTx" presStyleIdx="8" presStyleCnt="10"/>
      <dgm:spPr/>
    </dgm:pt>
    <dgm:pt modelId="{7294129B-51A5-44F1-BFB9-45AE953F6777}" type="pres">
      <dgm:prSet presAssocID="{C07F3D90-5C2D-4D4F-A026-2C3648BFB7EB}" presName="vert1" presStyleCnt="0"/>
      <dgm:spPr/>
    </dgm:pt>
    <dgm:pt modelId="{44E10642-8068-4DAB-89B5-4BF13C8E9EA9}" type="pres">
      <dgm:prSet presAssocID="{C3604788-FA10-4694-9BC0-DE604CB07993}" presName="thickLine" presStyleLbl="alignNode1" presStyleIdx="9" presStyleCnt="10"/>
      <dgm:spPr/>
    </dgm:pt>
    <dgm:pt modelId="{03516A6C-C549-4876-8C0A-3D7A0D73838B}" type="pres">
      <dgm:prSet presAssocID="{C3604788-FA10-4694-9BC0-DE604CB07993}" presName="horz1" presStyleCnt="0"/>
      <dgm:spPr/>
    </dgm:pt>
    <dgm:pt modelId="{66BC8675-62CC-4111-B5C3-C51322432A1C}" type="pres">
      <dgm:prSet presAssocID="{C3604788-FA10-4694-9BC0-DE604CB07993}" presName="tx1" presStyleLbl="revTx" presStyleIdx="9" presStyleCnt="10"/>
      <dgm:spPr/>
    </dgm:pt>
    <dgm:pt modelId="{52D6F8E5-3ECC-4C62-891B-4B4070EC578E}" type="pres">
      <dgm:prSet presAssocID="{C3604788-FA10-4694-9BC0-DE604CB07993}" presName="vert1" presStyleCnt="0"/>
      <dgm:spPr/>
    </dgm:pt>
  </dgm:ptLst>
  <dgm:cxnLst>
    <dgm:cxn modelId="{D7C67902-5157-44D7-9BFA-29A2726DD69A}" srcId="{AA263459-24D9-4FD5-B091-21E3B95C7F81}" destId="{C3604788-FA10-4694-9BC0-DE604CB07993}" srcOrd="9" destOrd="0" parTransId="{FFD79776-0830-47BD-AC39-2337EEC76576}" sibTransId="{F0A12113-93A1-4717-8299-7B5F48341F8B}"/>
    <dgm:cxn modelId="{60FF060A-3691-4586-B7F0-23187D26A039}" srcId="{AA263459-24D9-4FD5-B091-21E3B95C7F81}" destId="{C07F3D90-5C2D-4D4F-A026-2C3648BFB7EB}" srcOrd="8" destOrd="0" parTransId="{F858FF8D-D350-4565-8A0D-A754C514D463}" sibTransId="{9F8C135F-A49F-4622-AAE8-9D7B1F6BFC93}"/>
    <dgm:cxn modelId="{E2FDC70B-9B4D-4043-80AC-861064EB80B4}" srcId="{AA263459-24D9-4FD5-B091-21E3B95C7F81}" destId="{8A1ED641-ED53-44E8-BD68-D3E0CA9D2C20}" srcOrd="4" destOrd="0" parTransId="{1769DF4D-0C75-4BC8-BEA7-AC925B0E18EC}" sibTransId="{95959507-FCCD-412C-86B3-5AB35FBEB7A5}"/>
    <dgm:cxn modelId="{A4352F17-9FDC-4E44-AF84-16C476B097E8}" srcId="{AA263459-24D9-4FD5-B091-21E3B95C7F81}" destId="{790012DA-C480-435D-AF46-EE8E279C0486}" srcOrd="6" destOrd="0" parTransId="{1D5A62BB-0849-4D01-A3A0-18DE4E063973}" sibTransId="{A95B2CB8-15D3-41ED-B36F-2999F5C08310}"/>
    <dgm:cxn modelId="{21751818-FF5F-4C1F-B3A2-595C74055D57}" srcId="{AA263459-24D9-4FD5-B091-21E3B95C7F81}" destId="{E1824435-3098-4B5B-8F5F-97351B4D4DC5}" srcOrd="2" destOrd="0" parTransId="{CD6C3ACA-63ED-47D3-BDC2-1C815BF5E0E8}" sibTransId="{D051FBD1-28AA-48BD-840E-E6D23949AD10}"/>
    <dgm:cxn modelId="{E0D5A020-324E-4518-A378-F522CBFA51A7}" srcId="{AA263459-24D9-4FD5-B091-21E3B95C7F81}" destId="{52BBA131-D168-43DB-94AE-6ECC91F4D6D7}" srcOrd="5" destOrd="0" parTransId="{9A9573AD-56D1-4F2C-B7E3-8E13C7D22823}" sibTransId="{5F5624F8-F369-4B60-AF90-31CB01B4A9FA}"/>
    <dgm:cxn modelId="{A1B25329-4447-49B2-95C4-4A4BC30450E2}" type="presOf" srcId="{B4AD3760-54AB-4BE8-A631-7E581D835F67}" destId="{0409BC83-970D-4016-BEB1-6D13D358DDE7}" srcOrd="0" destOrd="0" presId="urn:microsoft.com/office/officeart/2008/layout/LinedList"/>
    <dgm:cxn modelId="{7D92C92E-2995-48DB-8D07-CD7C70893A8B}" type="presOf" srcId="{192FAC55-6393-4755-B939-79BA33692BAB}" destId="{5A6D7DFB-4676-4395-85A7-C4BFB4CA3F5D}" srcOrd="0" destOrd="0" presId="urn:microsoft.com/office/officeart/2008/layout/LinedList"/>
    <dgm:cxn modelId="{95400147-E7B9-41B5-8BE5-A50D6DEE8C58}" type="presOf" srcId="{790012DA-C480-435D-AF46-EE8E279C0486}" destId="{74AF565A-66AF-423C-89A8-6BE6B2E3BCAB}" srcOrd="0" destOrd="0" presId="urn:microsoft.com/office/officeart/2008/layout/LinedList"/>
    <dgm:cxn modelId="{F72B0B4A-B18C-49DC-BDB8-865E761BDBA5}" srcId="{AA263459-24D9-4FD5-B091-21E3B95C7F81}" destId="{80C00D6D-F49F-4443-BBA8-55BBA064D37E}" srcOrd="3" destOrd="0" parTransId="{93B92AD9-8817-41C6-B1E5-997ABF85EAB2}" sibTransId="{6210F905-83C5-45DE-A274-D2ED8B92B900}"/>
    <dgm:cxn modelId="{2DFA9654-7420-4799-871F-A28696A8B5BB}" type="presOf" srcId="{E1824435-3098-4B5B-8F5F-97351B4D4DC5}" destId="{A6156270-4F78-4C71-A560-1499F89AE4A8}" srcOrd="0" destOrd="0" presId="urn:microsoft.com/office/officeart/2008/layout/LinedList"/>
    <dgm:cxn modelId="{6724575C-33AE-46BB-9068-CC3C7B64A2F6}" srcId="{AA263459-24D9-4FD5-B091-21E3B95C7F81}" destId="{B4AD3760-54AB-4BE8-A631-7E581D835F67}" srcOrd="0" destOrd="0" parTransId="{8C35BC5B-B494-479D-AD21-5568DDF475D3}" sibTransId="{C2BEEB68-172D-4C37-B57C-4C3251F6F966}"/>
    <dgm:cxn modelId="{EAB0FC6D-5811-4272-BEAC-4B9F1F939EDD}" type="presOf" srcId="{52BBA131-D168-43DB-94AE-6ECC91F4D6D7}" destId="{319C3FF9-D287-4195-80DB-A2531FD3731E}" srcOrd="0" destOrd="0" presId="urn:microsoft.com/office/officeart/2008/layout/LinedList"/>
    <dgm:cxn modelId="{58DE2598-BA5A-422B-9F65-428647BE79CB}" srcId="{AA263459-24D9-4FD5-B091-21E3B95C7F81}" destId="{192FAC55-6393-4755-B939-79BA33692BAB}" srcOrd="1" destOrd="0" parTransId="{678F6FDC-4E04-4B32-BAEE-F92A5BA8A4B0}" sibTransId="{26BB543A-D8CE-4401-A0F6-0B78EDD10D8D}"/>
    <dgm:cxn modelId="{EB2B75B4-8C84-484C-94F7-D1ADCA1D9FEF}" type="presOf" srcId="{8A1ED641-ED53-44E8-BD68-D3E0CA9D2C20}" destId="{249F8687-2C76-48F1-9846-8685EB1F5F90}" srcOrd="0" destOrd="0" presId="urn:microsoft.com/office/officeart/2008/layout/LinedList"/>
    <dgm:cxn modelId="{C1B5F3B4-661C-4AAA-AD6A-0D0C11A35132}" type="presOf" srcId="{AA263459-24D9-4FD5-B091-21E3B95C7F81}" destId="{2315E52D-24A3-419C-AA6B-821300D09CC7}" srcOrd="0" destOrd="0" presId="urn:microsoft.com/office/officeart/2008/layout/LinedList"/>
    <dgm:cxn modelId="{34C22ED1-3552-43FA-86B2-B894D840BFED}" type="presOf" srcId="{C3604788-FA10-4694-9BC0-DE604CB07993}" destId="{66BC8675-62CC-4111-B5C3-C51322432A1C}" srcOrd="0" destOrd="0" presId="urn:microsoft.com/office/officeart/2008/layout/LinedList"/>
    <dgm:cxn modelId="{D59EF9E2-57F6-4928-98CB-FD84FC1C823B}" srcId="{AA263459-24D9-4FD5-B091-21E3B95C7F81}" destId="{389A684A-759D-463B-9E1A-B4E0B67EECCE}" srcOrd="7" destOrd="0" parTransId="{11682DEB-4BF2-4873-85F1-CCB54DCF3827}" sibTransId="{23CF82BB-BA16-4DB6-A6AA-D2548BC81DB1}"/>
    <dgm:cxn modelId="{2F6B42EA-FF3E-4C9D-9BDC-CF7969E95B66}" type="presOf" srcId="{C07F3D90-5C2D-4D4F-A026-2C3648BFB7EB}" destId="{436B04B9-ADF6-4D64-828A-D27E209F0545}" srcOrd="0" destOrd="0" presId="urn:microsoft.com/office/officeart/2008/layout/LinedList"/>
    <dgm:cxn modelId="{F12B6BEF-445E-4143-99D2-EACE7B0210AE}" type="presOf" srcId="{389A684A-759D-463B-9E1A-B4E0B67EECCE}" destId="{9BEE284E-C91D-43C5-BA12-719EF9C7F332}" srcOrd="0" destOrd="0" presId="urn:microsoft.com/office/officeart/2008/layout/LinedList"/>
    <dgm:cxn modelId="{6664B3FD-EA41-48A6-BD7B-47DDD46C187D}" type="presOf" srcId="{80C00D6D-F49F-4443-BBA8-55BBA064D37E}" destId="{D1CF0A3D-0130-494C-8F23-964F92550514}" srcOrd="0" destOrd="0" presId="urn:microsoft.com/office/officeart/2008/layout/LinedList"/>
    <dgm:cxn modelId="{03394A3C-2409-4266-A545-7F0FBA1B290C}" type="presParOf" srcId="{2315E52D-24A3-419C-AA6B-821300D09CC7}" destId="{5B77BA98-924D-45CC-A5B9-1758C8BCCFEE}" srcOrd="0" destOrd="0" presId="urn:microsoft.com/office/officeart/2008/layout/LinedList"/>
    <dgm:cxn modelId="{EA85F533-96CB-420E-92E3-A14803276F8E}" type="presParOf" srcId="{2315E52D-24A3-419C-AA6B-821300D09CC7}" destId="{98CD920F-E3F4-48CC-B461-F65F3D96DDF1}" srcOrd="1" destOrd="0" presId="urn:microsoft.com/office/officeart/2008/layout/LinedList"/>
    <dgm:cxn modelId="{B47FB28A-5C20-4EC1-A2CB-1B488D5F94F1}" type="presParOf" srcId="{98CD920F-E3F4-48CC-B461-F65F3D96DDF1}" destId="{0409BC83-970D-4016-BEB1-6D13D358DDE7}" srcOrd="0" destOrd="0" presId="urn:microsoft.com/office/officeart/2008/layout/LinedList"/>
    <dgm:cxn modelId="{2656EBEF-8673-4EE5-8364-5DB1005A6E44}" type="presParOf" srcId="{98CD920F-E3F4-48CC-B461-F65F3D96DDF1}" destId="{BBEEC6E8-DA91-4876-9C1E-78FC71447C98}" srcOrd="1" destOrd="0" presId="urn:microsoft.com/office/officeart/2008/layout/LinedList"/>
    <dgm:cxn modelId="{244D7A8F-9867-4C87-8587-30CEDEE2A0A0}" type="presParOf" srcId="{2315E52D-24A3-419C-AA6B-821300D09CC7}" destId="{ABDDBEC8-0E0F-453D-9CBF-DBAAEEA2F60D}" srcOrd="2" destOrd="0" presId="urn:microsoft.com/office/officeart/2008/layout/LinedList"/>
    <dgm:cxn modelId="{95F8B59C-0E01-4B47-BF28-AA7F98C2B4E9}" type="presParOf" srcId="{2315E52D-24A3-419C-AA6B-821300D09CC7}" destId="{309C37B0-FCBE-4356-8D06-62D22CE2278E}" srcOrd="3" destOrd="0" presId="urn:microsoft.com/office/officeart/2008/layout/LinedList"/>
    <dgm:cxn modelId="{3E9BC341-6DFE-45A9-B840-CAA58C0E17D5}" type="presParOf" srcId="{309C37B0-FCBE-4356-8D06-62D22CE2278E}" destId="{5A6D7DFB-4676-4395-85A7-C4BFB4CA3F5D}" srcOrd="0" destOrd="0" presId="urn:microsoft.com/office/officeart/2008/layout/LinedList"/>
    <dgm:cxn modelId="{4494970E-1728-4030-9088-178DB75974FF}" type="presParOf" srcId="{309C37B0-FCBE-4356-8D06-62D22CE2278E}" destId="{454F0523-66FF-4CD5-9D9F-F21458AC06FD}" srcOrd="1" destOrd="0" presId="urn:microsoft.com/office/officeart/2008/layout/LinedList"/>
    <dgm:cxn modelId="{204CC672-D76E-41A0-9173-5378B5F1E18A}" type="presParOf" srcId="{2315E52D-24A3-419C-AA6B-821300D09CC7}" destId="{CB9C7D7A-FBEE-4D00-947C-C7E8A88F3DAF}" srcOrd="4" destOrd="0" presId="urn:microsoft.com/office/officeart/2008/layout/LinedList"/>
    <dgm:cxn modelId="{EBA88E2B-C8FF-434F-B65D-6FC6D04B8515}" type="presParOf" srcId="{2315E52D-24A3-419C-AA6B-821300D09CC7}" destId="{9148AF39-1347-4C5B-999C-ED71608AC8E2}" srcOrd="5" destOrd="0" presId="urn:microsoft.com/office/officeart/2008/layout/LinedList"/>
    <dgm:cxn modelId="{825D0378-9D2B-4E51-82C1-BCA2FE572B55}" type="presParOf" srcId="{9148AF39-1347-4C5B-999C-ED71608AC8E2}" destId="{A6156270-4F78-4C71-A560-1499F89AE4A8}" srcOrd="0" destOrd="0" presId="urn:microsoft.com/office/officeart/2008/layout/LinedList"/>
    <dgm:cxn modelId="{5723AA60-F5FD-4506-AC21-DDD5D93BFFA3}" type="presParOf" srcId="{9148AF39-1347-4C5B-999C-ED71608AC8E2}" destId="{DF8B04F2-D46D-4D0B-A168-3AD2696A01BA}" srcOrd="1" destOrd="0" presId="urn:microsoft.com/office/officeart/2008/layout/LinedList"/>
    <dgm:cxn modelId="{42D88F7F-8B41-4007-A574-8BD2957B7747}" type="presParOf" srcId="{2315E52D-24A3-419C-AA6B-821300D09CC7}" destId="{17E70E9D-28FC-4DA1-9D6A-E5654618080A}" srcOrd="6" destOrd="0" presId="urn:microsoft.com/office/officeart/2008/layout/LinedList"/>
    <dgm:cxn modelId="{33D571CF-4B7E-4BD2-8B0B-CF8396E635FF}" type="presParOf" srcId="{2315E52D-24A3-419C-AA6B-821300D09CC7}" destId="{C79FBE13-86A4-44DF-AF6E-19ADD94BAD36}" srcOrd="7" destOrd="0" presId="urn:microsoft.com/office/officeart/2008/layout/LinedList"/>
    <dgm:cxn modelId="{CF5803E7-F9AB-48D7-AEB5-DD0957BA05A9}" type="presParOf" srcId="{C79FBE13-86A4-44DF-AF6E-19ADD94BAD36}" destId="{D1CF0A3D-0130-494C-8F23-964F92550514}" srcOrd="0" destOrd="0" presId="urn:microsoft.com/office/officeart/2008/layout/LinedList"/>
    <dgm:cxn modelId="{585FDBE6-53C6-4A14-AE5D-07217D6AAEBC}" type="presParOf" srcId="{C79FBE13-86A4-44DF-AF6E-19ADD94BAD36}" destId="{8EBBBF14-C1EF-41F0-A0D1-D6ED940B46BD}" srcOrd="1" destOrd="0" presId="urn:microsoft.com/office/officeart/2008/layout/LinedList"/>
    <dgm:cxn modelId="{ABC0DE09-35E9-4C8E-92E3-78E9B299A2BD}" type="presParOf" srcId="{2315E52D-24A3-419C-AA6B-821300D09CC7}" destId="{A45479CF-10C2-4D21-AF6B-2642552E17B3}" srcOrd="8" destOrd="0" presId="urn:microsoft.com/office/officeart/2008/layout/LinedList"/>
    <dgm:cxn modelId="{2392DB55-89B0-4C66-BB0D-6D286F5FAA72}" type="presParOf" srcId="{2315E52D-24A3-419C-AA6B-821300D09CC7}" destId="{F6BFBE4F-1B58-4B02-9CA3-18E5DD6596B7}" srcOrd="9" destOrd="0" presId="urn:microsoft.com/office/officeart/2008/layout/LinedList"/>
    <dgm:cxn modelId="{CEFFC473-0C63-425B-B442-2B7A3BC5A610}" type="presParOf" srcId="{F6BFBE4F-1B58-4B02-9CA3-18E5DD6596B7}" destId="{249F8687-2C76-48F1-9846-8685EB1F5F90}" srcOrd="0" destOrd="0" presId="urn:microsoft.com/office/officeart/2008/layout/LinedList"/>
    <dgm:cxn modelId="{174E2912-DDEC-4807-AB1A-B6F69EE0E9BF}" type="presParOf" srcId="{F6BFBE4F-1B58-4B02-9CA3-18E5DD6596B7}" destId="{EA0AEC97-20D7-4FD9-90DB-6A74B4890372}" srcOrd="1" destOrd="0" presId="urn:microsoft.com/office/officeart/2008/layout/LinedList"/>
    <dgm:cxn modelId="{2AC5C1D8-D697-41D9-B0A5-1ABAC8044906}" type="presParOf" srcId="{2315E52D-24A3-419C-AA6B-821300D09CC7}" destId="{03FB8847-0912-4723-8DF7-11C856489D02}" srcOrd="10" destOrd="0" presId="urn:microsoft.com/office/officeart/2008/layout/LinedList"/>
    <dgm:cxn modelId="{276807A9-E832-4122-9E8B-0C517DA3412C}" type="presParOf" srcId="{2315E52D-24A3-419C-AA6B-821300D09CC7}" destId="{042EBF81-A5CD-46A9-9A53-B7801631DCD7}" srcOrd="11" destOrd="0" presId="urn:microsoft.com/office/officeart/2008/layout/LinedList"/>
    <dgm:cxn modelId="{2B137DE0-B25E-44D8-8EB4-0AC2FA22F0BF}" type="presParOf" srcId="{042EBF81-A5CD-46A9-9A53-B7801631DCD7}" destId="{319C3FF9-D287-4195-80DB-A2531FD3731E}" srcOrd="0" destOrd="0" presId="urn:microsoft.com/office/officeart/2008/layout/LinedList"/>
    <dgm:cxn modelId="{DC070915-A0ED-49BC-9EE7-5BBA2BFA6E5D}" type="presParOf" srcId="{042EBF81-A5CD-46A9-9A53-B7801631DCD7}" destId="{80CCF5C0-6627-4A69-864D-E6FCD20DBAB9}" srcOrd="1" destOrd="0" presId="urn:microsoft.com/office/officeart/2008/layout/LinedList"/>
    <dgm:cxn modelId="{7D2472F4-378A-4010-A346-CBAC6449570C}" type="presParOf" srcId="{2315E52D-24A3-419C-AA6B-821300D09CC7}" destId="{A6D85CEE-A795-4983-B082-74C9561831D0}" srcOrd="12" destOrd="0" presId="urn:microsoft.com/office/officeart/2008/layout/LinedList"/>
    <dgm:cxn modelId="{3D5CFAB6-0815-4779-84DB-FEDC0EC8002B}" type="presParOf" srcId="{2315E52D-24A3-419C-AA6B-821300D09CC7}" destId="{F900F91A-A058-465A-8AEB-0D0D4A5BF311}" srcOrd="13" destOrd="0" presId="urn:microsoft.com/office/officeart/2008/layout/LinedList"/>
    <dgm:cxn modelId="{3C0127DF-15B3-49B5-A2EA-4B97550464F3}" type="presParOf" srcId="{F900F91A-A058-465A-8AEB-0D0D4A5BF311}" destId="{74AF565A-66AF-423C-89A8-6BE6B2E3BCAB}" srcOrd="0" destOrd="0" presId="urn:microsoft.com/office/officeart/2008/layout/LinedList"/>
    <dgm:cxn modelId="{97A5E685-1533-4B2F-A556-062E8BD95F7B}" type="presParOf" srcId="{F900F91A-A058-465A-8AEB-0D0D4A5BF311}" destId="{8BC154FC-C9A2-45F4-B182-DF5F79A70A88}" srcOrd="1" destOrd="0" presId="urn:microsoft.com/office/officeart/2008/layout/LinedList"/>
    <dgm:cxn modelId="{5AA27B45-948F-4CF4-B0A2-D76E087E4A16}" type="presParOf" srcId="{2315E52D-24A3-419C-AA6B-821300D09CC7}" destId="{F845E9E3-C0CD-47AA-88A9-F9E419111039}" srcOrd="14" destOrd="0" presId="urn:microsoft.com/office/officeart/2008/layout/LinedList"/>
    <dgm:cxn modelId="{9AA9E693-259E-4746-AA73-A1114BEFF3E0}" type="presParOf" srcId="{2315E52D-24A3-419C-AA6B-821300D09CC7}" destId="{58098478-A57F-4AD4-9EA7-57DBC17E91DC}" srcOrd="15" destOrd="0" presId="urn:microsoft.com/office/officeart/2008/layout/LinedList"/>
    <dgm:cxn modelId="{75EAA56B-F221-48EE-A36B-279ACC2EDE94}" type="presParOf" srcId="{58098478-A57F-4AD4-9EA7-57DBC17E91DC}" destId="{9BEE284E-C91D-43C5-BA12-719EF9C7F332}" srcOrd="0" destOrd="0" presId="urn:microsoft.com/office/officeart/2008/layout/LinedList"/>
    <dgm:cxn modelId="{F56D133C-4233-417D-A06F-7DFEAAD9940F}" type="presParOf" srcId="{58098478-A57F-4AD4-9EA7-57DBC17E91DC}" destId="{691CE9B1-82B7-460B-9E38-6F8FFD50D182}" srcOrd="1" destOrd="0" presId="urn:microsoft.com/office/officeart/2008/layout/LinedList"/>
    <dgm:cxn modelId="{BC191846-B25B-4B7D-BFBF-97338FDA37A7}" type="presParOf" srcId="{2315E52D-24A3-419C-AA6B-821300D09CC7}" destId="{DE67B68E-6F7C-4F85-86CC-F9437379DFB6}" srcOrd="16" destOrd="0" presId="urn:microsoft.com/office/officeart/2008/layout/LinedList"/>
    <dgm:cxn modelId="{111B9BD9-2054-4FC8-85EE-721DEC11EE36}" type="presParOf" srcId="{2315E52D-24A3-419C-AA6B-821300D09CC7}" destId="{1C35E1DE-C64A-4503-B7F6-4B4699F39265}" srcOrd="17" destOrd="0" presId="urn:microsoft.com/office/officeart/2008/layout/LinedList"/>
    <dgm:cxn modelId="{BF17E810-78A8-47B6-9805-1A7A33B678BE}" type="presParOf" srcId="{1C35E1DE-C64A-4503-B7F6-4B4699F39265}" destId="{436B04B9-ADF6-4D64-828A-D27E209F0545}" srcOrd="0" destOrd="0" presId="urn:microsoft.com/office/officeart/2008/layout/LinedList"/>
    <dgm:cxn modelId="{3AD9A14F-24AD-4F25-9F77-12DE9FE9D6DD}" type="presParOf" srcId="{1C35E1DE-C64A-4503-B7F6-4B4699F39265}" destId="{7294129B-51A5-44F1-BFB9-45AE953F6777}" srcOrd="1" destOrd="0" presId="urn:microsoft.com/office/officeart/2008/layout/LinedList"/>
    <dgm:cxn modelId="{F7C79CDC-8AA5-4A9D-A4C8-3F77984CA7BF}" type="presParOf" srcId="{2315E52D-24A3-419C-AA6B-821300D09CC7}" destId="{44E10642-8068-4DAB-89B5-4BF13C8E9EA9}" srcOrd="18" destOrd="0" presId="urn:microsoft.com/office/officeart/2008/layout/LinedList"/>
    <dgm:cxn modelId="{97B2E0C1-B2DC-4164-A207-39AC5EFE1E7F}" type="presParOf" srcId="{2315E52D-24A3-419C-AA6B-821300D09CC7}" destId="{03516A6C-C549-4876-8C0A-3D7A0D73838B}" srcOrd="19" destOrd="0" presId="urn:microsoft.com/office/officeart/2008/layout/LinedList"/>
    <dgm:cxn modelId="{52A0E99A-247A-4415-A563-2CD5D4A3976A}" type="presParOf" srcId="{03516A6C-C549-4876-8C0A-3D7A0D73838B}" destId="{66BC8675-62CC-4111-B5C3-C51322432A1C}" srcOrd="0" destOrd="0" presId="urn:microsoft.com/office/officeart/2008/layout/LinedList"/>
    <dgm:cxn modelId="{3108739F-DE70-4E3B-942B-5A78FF038821}" type="presParOf" srcId="{03516A6C-C549-4876-8C0A-3D7A0D73838B}" destId="{52D6F8E5-3ECC-4C62-891B-4B4070EC57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9C88A3-14F6-474B-920A-CA2A79F48C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3260DA-9F9C-4726-A669-4A671035274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детей, принявших участие в мероприятиях и (или) прошедших образовательные программы по вопросам информационной безопасности и (или) цифровой грамотности</a:t>
          </a:r>
        </a:p>
      </dgm:t>
    </dgm:pt>
    <dgm:pt modelId="{898A1886-7D8A-4D9D-AAE9-5023499E5870}" type="parTrans" cxnId="{6FA54C75-93A8-44CA-A1BA-AACEA7766364}">
      <dgm:prSet/>
      <dgm:spPr/>
      <dgm:t>
        <a:bodyPr/>
        <a:lstStyle/>
        <a:p>
          <a:endParaRPr lang="ru-RU" sz="1600"/>
        </a:p>
      </dgm:t>
    </dgm:pt>
    <dgm:pt modelId="{176F08FC-3053-418F-BED4-4B2D7E348A9E}" type="sibTrans" cxnId="{6FA54C75-93A8-44CA-A1BA-AACEA7766364}">
      <dgm:prSet/>
      <dgm:spPr/>
      <dgm:t>
        <a:bodyPr/>
        <a:lstStyle/>
        <a:p>
          <a:endParaRPr lang="ru-RU" sz="1600"/>
        </a:p>
      </dgm:t>
    </dgm:pt>
    <dgm:pt modelId="{9A46734F-B17A-44C9-A30D-A75A3D00DA3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педагогических работников, принявших участие в мероприятиях и (или) прошедших повышение квалификации в области обеспечения безопасности и развития детей в информационном пространстве</a:t>
          </a:r>
        </a:p>
      </dgm:t>
    </dgm:pt>
    <dgm:pt modelId="{72431D2B-5E92-448C-ABA8-66AA27E1CFF3}" type="parTrans" cxnId="{C278A8D2-8B65-48ED-A834-8E1C1FAA4C42}">
      <dgm:prSet/>
      <dgm:spPr/>
      <dgm:t>
        <a:bodyPr/>
        <a:lstStyle/>
        <a:p>
          <a:endParaRPr lang="ru-RU" sz="1600"/>
        </a:p>
      </dgm:t>
    </dgm:pt>
    <dgm:pt modelId="{53521993-AB8D-47F4-8A51-529BF9A9082F}" type="sibTrans" cxnId="{C278A8D2-8B65-48ED-A834-8E1C1FAA4C42}">
      <dgm:prSet/>
      <dgm:spPr/>
      <dgm:t>
        <a:bodyPr/>
        <a:lstStyle/>
        <a:p>
          <a:endParaRPr lang="ru-RU" sz="1600"/>
        </a:p>
      </dgm:t>
    </dgm:pt>
    <dgm:pt modelId="{C4BB57F3-A15A-49E7-A31D-111B6D5AA65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родителей (законных представителей), проинформированных о существующих возможностях услуги "Родительский контроль"</a:t>
          </a:r>
        </a:p>
      </dgm:t>
    </dgm:pt>
    <dgm:pt modelId="{36E01AA9-3168-4F16-ADF4-39D8A1D208C7}" type="parTrans" cxnId="{5BC8EF19-70FC-4D92-83EC-4354E1A35FC1}">
      <dgm:prSet/>
      <dgm:spPr/>
      <dgm:t>
        <a:bodyPr/>
        <a:lstStyle/>
        <a:p>
          <a:endParaRPr lang="ru-RU" sz="1600"/>
        </a:p>
      </dgm:t>
    </dgm:pt>
    <dgm:pt modelId="{572ADA25-A573-4D24-9B64-BFF752A418E5}" type="sibTrans" cxnId="{5BC8EF19-70FC-4D92-83EC-4354E1A35FC1}">
      <dgm:prSet/>
      <dgm:spPr/>
      <dgm:t>
        <a:bodyPr/>
        <a:lstStyle/>
        <a:p>
          <a:endParaRPr lang="ru-RU" sz="1600"/>
        </a:p>
      </dgm:t>
    </dgm:pt>
    <dgm:pt modelId="{2038A1F9-77BD-4122-9C66-9B6AA71EF5F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созданных для детей и подростков безопасных </a:t>
          </a:r>
          <a:r>
            <a:rPr lang="ru-RU" sz="1600" dirty="0" err="1"/>
            <a:t>интернет-ресурсов</a:t>
          </a:r>
          <a:r>
            <a:rPr lang="ru-RU" sz="1600" dirty="0"/>
            <a:t>, в том числе с привлечением волонтерских и общественных объединений, для внедрения позитивного контента</a:t>
          </a:r>
        </a:p>
      </dgm:t>
    </dgm:pt>
    <dgm:pt modelId="{0A854EEA-649D-4597-9C8F-DD8EAF11A059}" type="parTrans" cxnId="{AA3D20CF-5273-4CAC-8800-06938A055009}">
      <dgm:prSet/>
      <dgm:spPr/>
      <dgm:t>
        <a:bodyPr/>
        <a:lstStyle/>
        <a:p>
          <a:endParaRPr lang="ru-RU" sz="1600"/>
        </a:p>
      </dgm:t>
    </dgm:pt>
    <dgm:pt modelId="{8D5F8D9A-1CD0-4049-9EA8-F2D24A5442C6}" type="sibTrans" cxnId="{AA3D20CF-5273-4CAC-8800-06938A055009}">
      <dgm:prSet/>
      <dgm:spPr/>
      <dgm:t>
        <a:bodyPr/>
        <a:lstStyle/>
        <a:p>
          <a:endParaRPr lang="ru-RU" sz="1600"/>
        </a:p>
      </dgm:t>
    </dgm:pt>
    <dgm:pt modelId="{A0C53594-04C3-4378-A64A-8845DC14AF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обучающихся и педагогических работников, охваченных обучающими уроками по вопросам защиты персональных данных, в том числе дистанционным способом</a:t>
          </a:r>
        </a:p>
      </dgm:t>
    </dgm:pt>
    <dgm:pt modelId="{5F8D31A2-4E34-4BBA-8057-2532CE3AFD4C}" type="parTrans" cxnId="{E6FB3783-DD35-477C-BE8E-3CEB1BBB881A}">
      <dgm:prSet/>
      <dgm:spPr/>
      <dgm:t>
        <a:bodyPr/>
        <a:lstStyle/>
        <a:p>
          <a:endParaRPr lang="ru-RU" sz="1600"/>
        </a:p>
      </dgm:t>
    </dgm:pt>
    <dgm:pt modelId="{E9F95D85-B535-4740-A376-BB422371863A}" type="sibTrans" cxnId="{E6FB3783-DD35-477C-BE8E-3CEB1BBB881A}">
      <dgm:prSet/>
      <dgm:spPr/>
      <dgm:t>
        <a:bodyPr/>
        <a:lstStyle/>
        <a:p>
          <a:endParaRPr lang="ru-RU" sz="1600"/>
        </a:p>
      </dgm:t>
    </dgm:pt>
    <dgm:pt modelId="{21C28B20-D90C-4B41-B01D-C47E5DD92F1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/>
            <a:t>Количество установленных и пресеченных фактов вовлечения несовершеннолетних через социальные сети в совершение действий, представляющих опасность для их жизни и здоровья</a:t>
          </a:r>
        </a:p>
      </dgm:t>
    </dgm:pt>
    <dgm:pt modelId="{AD4A2F5F-BB8F-471C-920F-066E7BEC521C}" type="parTrans" cxnId="{111868DF-F7C4-4294-B3FD-3BC10BFD8F93}">
      <dgm:prSet/>
      <dgm:spPr/>
      <dgm:t>
        <a:bodyPr/>
        <a:lstStyle/>
        <a:p>
          <a:endParaRPr lang="ru-RU" sz="1600"/>
        </a:p>
      </dgm:t>
    </dgm:pt>
    <dgm:pt modelId="{3DD5445A-6331-4EBA-9E5A-9BE78CD5FE60}" type="sibTrans" cxnId="{111868DF-F7C4-4294-B3FD-3BC10BFD8F93}">
      <dgm:prSet/>
      <dgm:spPr/>
      <dgm:t>
        <a:bodyPr/>
        <a:lstStyle/>
        <a:p>
          <a:endParaRPr lang="ru-RU" sz="1600"/>
        </a:p>
      </dgm:t>
    </dgm:pt>
    <dgm:pt modelId="{E73A1B54-FB3C-4BEC-BA93-5938DD5C4C34}" type="pres">
      <dgm:prSet presAssocID="{FE9C88A3-14F6-474B-920A-CA2A79F48C96}" presName="diagram" presStyleCnt="0">
        <dgm:presLayoutVars>
          <dgm:dir/>
          <dgm:resizeHandles val="exact"/>
        </dgm:presLayoutVars>
      </dgm:prSet>
      <dgm:spPr/>
    </dgm:pt>
    <dgm:pt modelId="{B300A1B5-FE81-4C1C-8BDB-13673C3F909F}" type="pres">
      <dgm:prSet presAssocID="{B93260DA-9F9C-4726-A669-4A6710352749}" presName="node" presStyleLbl="node1" presStyleIdx="0" presStyleCnt="6">
        <dgm:presLayoutVars>
          <dgm:bulletEnabled val="1"/>
        </dgm:presLayoutVars>
      </dgm:prSet>
      <dgm:spPr/>
    </dgm:pt>
    <dgm:pt modelId="{8DE0ACDF-C618-4AB2-B862-D12F78A93077}" type="pres">
      <dgm:prSet presAssocID="{176F08FC-3053-418F-BED4-4B2D7E348A9E}" presName="sibTrans" presStyleCnt="0"/>
      <dgm:spPr/>
    </dgm:pt>
    <dgm:pt modelId="{E9B39F2A-CE6E-47F7-918D-DF57B9CED5A5}" type="pres">
      <dgm:prSet presAssocID="{9A46734F-B17A-44C9-A30D-A75A3D00DA3D}" presName="node" presStyleLbl="node1" presStyleIdx="1" presStyleCnt="6">
        <dgm:presLayoutVars>
          <dgm:bulletEnabled val="1"/>
        </dgm:presLayoutVars>
      </dgm:prSet>
      <dgm:spPr/>
    </dgm:pt>
    <dgm:pt modelId="{2B950D52-C208-4402-B764-E82AA2AEB11E}" type="pres">
      <dgm:prSet presAssocID="{53521993-AB8D-47F4-8A51-529BF9A9082F}" presName="sibTrans" presStyleCnt="0"/>
      <dgm:spPr/>
    </dgm:pt>
    <dgm:pt modelId="{2AC479F6-ECD9-44D3-880E-A28ACEB2B122}" type="pres">
      <dgm:prSet presAssocID="{C4BB57F3-A15A-49E7-A31D-111B6D5AA656}" presName="node" presStyleLbl="node1" presStyleIdx="2" presStyleCnt="6">
        <dgm:presLayoutVars>
          <dgm:bulletEnabled val="1"/>
        </dgm:presLayoutVars>
      </dgm:prSet>
      <dgm:spPr/>
    </dgm:pt>
    <dgm:pt modelId="{9D4839CF-39D7-4D5B-93D9-18CA13E2D4DB}" type="pres">
      <dgm:prSet presAssocID="{572ADA25-A573-4D24-9B64-BFF752A418E5}" presName="sibTrans" presStyleCnt="0"/>
      <dgm:spPr/>
    </dgm:pt>
    <dgm:pt modelId="{22B91263-CAEB-41CB-8DDB-452D287CAE42}" type="pres">
      <dgm:prSet presAssocID="{2038A1F9-77BD-4122-9C66-9B6AA71EF5F2}" presName="node" presStyleLbl="node1" presStyleIdx="3" presStyleCnt="6">
        <dgm:presLayoutVars>
          <dgm:bulletEnabled val="1"/>
        </dgm:presLayoutVars>
      </dgm:prSet>
      <dgm:spPr/>
    </dgm:pt>
    <dgm:pt modelId="{F1AD71BF-C41D-4AB1-A980-15D82D776EF3}" type="pres">
      <dgm:prSet presAssocID="{8D5F8D9A-1CD0-4049-9EA8-F2D24A5442C6}" presName="sibTrans" presStyleCnt="0"/>
      <dgm:spPr/>
    </dgm:pt>
    <dgm:pt modelId="{7D5469D6-E493-4C52-B7DF-602A521922A6}" type="pres">
      <dgm:prSet presAssocID="{A0C53594-04C3-4378-A64A-8845DC14AF8C}" presName="node" presStyleLbl="node1" presStyleIdx="4" presStyleCnt="6">
        <dgm:presLayoutVars>
          <dgm:bulletEnabled val="1"/>
        </dgm:presLayoutVars>
      </dgm:prSet>
      <dgm:spPr/>
    </dgm:pt>
    <dgm:pt modelId="{A593DC84-5921-47E4-98D5-8EE05AA91A01}" type="pres">
      <dgm:prSet presAssocID="{E9F95D85-B535-4740-A376-BB422371863A}" presName="sibTrans" presStyleCnt="0"/>
      <dgm:spPr/>
    </dgm:pt>
    <dgm:pt modelId="{7F06569B-6FE1-4252-8326-7E44765FE404}" type="pres">
      <dgm:prSet presAssocID="{21C28B20-D90C-4B41-B01D-C47E5DD92F1D}" presName="node" presStyleLbl="node1" presStyleIdx="5" presStyleCnt="6">
        <dgm:presLayoutVars>
          <dgm:bulletEnabled val="1"/>
        </dgm:presLayoutVars>
      </dgm:prSet>
      <dgm:spPr/>
    </dgm:pt>
  </dgm:ptLst>
  <dgm:cxnLst>
    <dgm:cxn modelId="{5BC8EF19-70FC-4D92-83EC-4354E1A35FC1}" srcId="{FE9C88A3-14F6-474B-920A-CA2A79F48C96}" destId="{C4BB57F3-A15A-49E7-A31D-111B6D5AA656}" srcOrd="2" destOrd="0" parTransId="{36E01AA9-3168-4F16-ADF4-39D8A1D208C7}" sibTransId="{572ADA25-A573-4D24-9B64-BFF752A418E5}"/>
    <dgm:cxn modelId="{3DDC2B1F-E650-41CC-9173-12DD4927DF52}" type="presOf" srcId="{B93260DA-9F9C-4726-A669-4A6710352749}" destId="{B300A1B5-FE81-4C1C-8BDB-13673C3F909F}" srcOrd="0" destOrd="0" presId="urn:microsoft.com/office/officeart/2005/8/layout/default"/>
    <dgm:cxn modelId="{6B812E41-7292-4227-B4B8-03B69AFE7722}" type="presOf" srcId="{21C28B20-D90C-4B41-B01D-C47E5DD92F1D}" destId="{7F06569B-6FE1-4252-8326-7E44765FE404}" srcOrd="0" destOrd="0" presId="urn:microsoft.com/office/officeart/2005/8/layout/default"/>
    <dgm:cxn modelId="{D1854A48-B781-4C19-BA17-3DD425839863}" type="presOf" srcId="{2038A1F9-77BD-4122-9C66-9B6AA71EF5F2}" destId="{22B91263-CAEB-41CB-8DDB-452D287CAE42}" srcOrd="0" destOrd="0" presId="urn:microsoft.com/office/officeart/2005/8/layout/default"/>
    <dgm:cxn modelId="{CC96FC4B-E458-4D0F-B97D-530D15445AD7}" type="presOf" srcId="{9A46734F-B17A-44C9-A30D-A75A3D00DA3D}" destId="{E9B39F2A-CE6E-47F7-918D-DF57B9CED5A5}" srcOrd="0" destOrd="0" presId="urn:microsoft.com/office/officeart/2005/8/layout/default"/>
    <dgm:cxn modelId="{80CAA052-FA10-412C-8589-C69A3D2E95F4}" type="presOf" srcId="{A0C53594-04C3-4378-A64A-8845DC14AF8C}" destId="{7D5469D6-E493-4C52-B7DF-602A521922A6}" srcOrd="0" destOrd="0" presId="urn:microsoft.com/office/officeart/2005/8/layout/default"/>
    <dgm:cxn modelId="{6FA54C75-93A8-44CA-A1BA-AACEA7766364}" srcId="{FE9C88A3-14F6-474B-920A-CA2A79F48C96}" destId="{B93260DA-9F9C-4726-A669-4A6710352749}" srcOrd="0" destOrd="0" parTransId="{898A1886-7D8A-4D9D-AAE9-5023499E5870}" sibTransId="{176F08FC-3053-418F-BED4-4B2D7E348A9E}"/>
    <dgm:cxn modelId="{BAF39F77-506C-4FBA-A299-E2C24CD9993F}" type="presOf" srcId="{FE9C88A3-14F6-474B-920A-CA2A79F48C96}" destId="{E73A1B54-FB3C-4BEC-BA93-5938DD5C4C34}" srcOrd="0" destOrd="0" presId="urn:microsoft.com/office/officeart/2005/8/layout/default"/>
    <dgm:cxn modelId="{E6FB3783-DD35-477C-BE8E-3CEB1BBB881A}" srcId="{FE9C88A3-14F6-474B-920A-CA2A79F48C96}" destId="{A0C53594-04C3-4378-A64A-8845DC14AF8C}" srcOrd="4" destOrd="0" parTransId="{5F8D31A2-4E34-4BBA-8057-2532CE3AFD4C}" sibTransId="{E9F95D85-B535-4740-A376-BB422371863A}"/>
    <dgm:cxn modelId="{1974ADBA-E787-403C-95A6-DA5390151C6D}" type="presOf" srcId="{C4BB57F3-A15A-49E7-A31D-111B6D5AA656}" destId="{2AC479F6-ECD9-44D3-880E-A28ACEB2B122}" srcOrd="0" destOrd="0" presId="urn:microsoft.com/office/officeart/2005/8/layout/default"/>
    <dgm:cxn modelId="{AA3D20CF-5273-4CAC-8800-06938A055009}" srcId="{FE9C88A3-14F6-474B-920A-CA2A79F48C96}" destId="{2038A1F9-77BD-4122-9C66-9B6AA71EF5F2}" srcOrd="3" destOrd="0" parTransId="{0A854EEA-649D-4597-9C8F-DD8EAF11A059}" sibTransId="{8D5F8D9A-1CD0-4049-9EA8-F2D24A5442C6}"/>
    <dgm:cxn modelId="{C278A8D2-8B65-48ED-A834-8E1C1FAA4C42}" srcId="{FE9C88A3-14F6-474B-920A-CA2A79F48C96}" destId="{9A46734F-B17A-44C9-A30D-A75A3D00DA3D}" srcOrd="1" destOrd="0" parTransId="{72431D2B-5E92-448C-ABA8-66AA27E1CFF3}" sibTransId="{53521993-AB8D-47F4-8A51-529BF9A9082F}"/>
    <dgm:cxn modelId="{111868DF-F7C4-4294-B3FD-3BC10BFD8F93}" srcId="{FE9C88A3-14F6-474B-920A-CA2A79F48C96}" destId="{21C28B20-D90C-4B41-B01D-C47E5DD92F1D}" srcOrd="5" destOrd="0" parTransId="{AD4A2F5F-BB8F-471C-920F-066E7BEC521C}" sibTransId="{3DD5445A-6331-4EBA-9E5A-9BE78CD5FE60}"/>
    <dgm:cxn modelId="{6F4A85E0-CC34-4600-B8BB-817B12BB89E3}" type="presParOf" srcId="{E73A1B54-FB3C-4BEC-BA93-5938DD5C4C34}" destId="{B300A1B5-FE81-4C1C-8BDB-13673C3F909F}" srcOrd="0" destOrd="0" presId="urn:microsoft.com/office/officeart/2005/8/layout/default"/>
    <dgm:cxn modelId="{C437C71E-C0DC-45B6-98AA-E7F1174CD395}" type="presParOf" srcId="{E73A1B54-FB3C-4BEC-BA93-5938DD5C4C34}" destId="{8DE0ACDF-C618-4AB2-B862-D12F78A93077}" srcOrd="1" destOrd="0" presId="urn:microsoft.com/office/officeart/2005/8/layout/default"/>
    <dgm:cxn modelId="{79F70ED7-C32E-4A73-B557-9947D205B0B3}" type="presParOf" srcId="{E73A1B54-FB3C-4BEC-BA93-5938DD5C4C34}" destId="{E9B39F2A-CE6E-47F7-918D-DF57B9CED5A5}" srcOrd="2" destOrd="0" presId="urn:microsoft.com/office/officeart/2005/8/layout/default"/>
    <dgm:cxn modelId="{489C1E11-E0EF-496A-8117-519A359B91E7}" type="presParOf" srcId="{E73A1B54-FB3C-4BEC-BA93-5938DD5C4C34}" destId="{2B950D52-C208-4402-B764-E82AA2AEB11E}" srcOrd="3" destOrd="0" presId="urn:microsoft.com/office/officeart/2005/8/layout/default"/>
    <dgm:cxn modelId="{1799BAB8-6ADA-4EF5-9165-839D71DE6716}" type="presParOf" srcId="{E73A1B54-FB3C-4BEC-BA93-5938DD5C4C34}" destId="{2AC479F6-ECD9-44D3-880E-A28ACEB2B122}" srcOrd="4" destOrd="0" presId="urn:microsoft.com/office/officeart/2005/8/layout/default"/>
    <dgm:cxn modelId="{CC9EBA2C-108C-4669-85B4-6F01674FFEC4}" type="presParOf" srcId="{E73A1B54-FB3C-4BEC-BA93-5938DD5C4C34}" destId="{9D4839CF-39D7-4D5B-93D9-18CA13E2D4DB}" srcOrd="5" destOrd="0" presId="urn:microsoft.com/office/officeart/2005/8/layout/default"/>
    <dgm:cxn modelId="{3E1A26D6-2152-40DD-8DE8-7FDB45F5D962}" type="presParOf" srcId="{E73A1B54-FB3C-4BEC-BA93-5938DD5C4C34}" destId="{22B91263-CAEB-41CB-8DDB-452D287CAE42}" srcOrd="6" destOrd="0" presId="urn:microsoft.com/office/officeart/2005/8/layout/default"/>
    <dgm:cxn modelId="{B6B2C6FF-1BA0-45F6-856D-A3D8875EC610}" type="presParOf" srcId="{E73A1B54-FB3C-4BEC-BA93-5938DD5C4C34}" destId="{F1AD71BF-C41D-4AB1-A980-15D82D776EF3}" srcOrd="7" destOrd="0" presId="urn:microsoft.com/office/officeart/2005/8/layout/default"/>
    <dgm:cxn modelId="{8CD1BF7F-D353-41AE-96BF-C537EE4A5F8C}" type="presParOf" srcId="{E73A1B54-FB3C-4BEC-BA93-5938DD5C4C34}" destId="{7D5469D6-E493-4C52-B7DF-602A521922A6}" srcOrd="8" destOrd="0" presId="urn:microsoft.com/office/officeart/2005/8/layout/default"/>
    <dgm:cxn modelId="{488162F2-B119-4B52-BE40-0E8E6C0B7122}" type="presParOf" srcId="{E73A1B54-FB3C-4BEC-BA93-5938DD5C4C34}" destId="{A593DC84-5921-47E4-98D5-8EE05AA91A01}" srcOrd="9" destOrd="0" presId="urn:microsoft.com/office/officeart/2005/8/layout/default"/>
    <dgm:cxn modelId="{B3761497-F545-46EB-A2BB-9E8CC6037DFB}" type="presParOf" srcId="{E73A1B54-FB3C-4BEC-BA93-5938DD5C4C34}" destId="{7F06569B-6FE1-4252-8326-7E44765FE40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A6F04-6645-4534-9D0A-4A9AAB8B5D90}">
      <dsp:nvSpPr>
        <dsp:cNvPr id="0" name=""/>
        <dsp:cNvSpPr/>
      </dsp:nvSpPr>
      <dsp:spPr>
        <a:xfrm>
          <a:off x="114664" y="78500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укрепление ведущей роли государства в обеспечении информационной безопасности детей;</a:t>
          </a:r>
          <a:endParaRPr lang="ru-RU" sz="1000" kern="1200" dirty="0"/>
        </a:p>
      </dsp:txBody>
      <dsp:txXfrm>
        <a:off x="114664" y="785004"/>
        <a:ext cx="2724137" cy="851293"/>
      </dsp:txXfrm>
    </dsp:sp>
    <dsp:sp modelId="{8E657CDA-98C9-4677-A353-6E01B5B3BE9E}">
      <dsp:nvSpPr>
        <dsp:cNvPr id="0" name=""/>
        <dsp:cNvSpPr/>
      </dsp:nvSpPr>
      <dsp:spPr>
        <a:xfrm>
          <a:off x="1159" y="66203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42C33-60FD-409F-A885-93B50827AC00}">
      <dsp:nvSpPr>
        <dsp:cNvPr id="0" name=""/>
        <dsp:cNvSpPr/>
      </dsp:nvSpPr>
      <dsp:spPr>
        <a:xfrm>
          <a:off x="3085431" y="78500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сохранение и укрепление традиционных ценностей, противодействие распространению деструктивной информации;</a:t>
          </a:r>
        </a:p>
      </dsp:txBody>
      <dsp:txXfrm>
        <a:off x="3085431" y="785004"/>
        <a:ext cx="2724137" cy="851293"/>
      </dsp:txXfrm>
    </dsp:sp>
    <dsp:sp modelId="{6EEAC502-7CFA-439B-9AA8-7749BF2B8DD9}">
      <dsp:nvSpPr>
        <dsp:cNvPr id="0" name=""/>
        <dsp:cNvSpPr/>
      </dsp:nvSpPr>
      <dsp:spPr>
        <a:xfrm>
          <a:off x="2971926" y="66203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45FA3-AA18-48F1-A1CE-B40C4F88BD9B}">
      <dsp:nvSpPr>
        <dsp:cNvPr id="0" name=""/>
        <dsp:cNvSpPr/>
      </dsp:nvSpPr>
      <dsp:spPr>
        <a:xfrm>
          <a:off x="6056199" y="78500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ответственность родителей (законных представителей) за воспитание и развитие своих детей, включая заботу о здоровье, физическом, психическом, духовном и нравственном развитии своих детей;</a:t>
          </a:r>
        </a:p>
      </dsp:txBody>
      <dsp:txXfrm>
        <a:off x="6056199" y="785004"/>
        <a:ext cx="2724137" cy="851293"/>
      </dsp:txXfrm>
    </dsp:sp>
    <dsp:sp modelId="{8D95AC76-FF1C-4FB6-9FC9-9540EE2E0D74}">
      <dsp:nvSpPr>
        <dsp:cNvPr id="0" name=""/>
        <dsp:cNvSpPr/>
      </dsp:nvSpPr>
      <dsp:spPr>
        <a:xfrm>
          <a:off x="5942693" y="66203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38523-CEB8-410F-A9A8-15DD6767EB00}">
      <dsp:nvSpPr>
        <dsp:cNvPr id="0" name=""/>
        <dsp:cNvSpPr/>
      </dsp:nvSpPr>
      <dsp:spPr>
        <a:xfrm>
          <a:off x="9026966" y="78500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приоритетность прав и обязанностей родителей (законных представителей) в обеспечении информационной безопасности детей;</a:t>
          </a:r>
        </a:p>
      </dsp:txBody>
      <dsp:txXfrm>
        <a:off x="9026966" y="785004"/>
        <a:ext cx="2724137" cy="851293"/>
      </dsp:txXfrm>
    </dsp:sp>
    <dsp:sp modelId="{0EBE821F-5DD2-48A2-BEBA-46067B8D6142}">
      <dsp:nvSpPr>
        <dsp:cNvPr id="0" name=""/>
        <dsp:cNvSpPr/>
      </dsp:nvSpPr>
      <dsp:spPr>
        <a:xfrm>
          <a:off x="8913460" y="66203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5CFF2-E237-4A9E-8E88-E046241942D8}">
      <dsp:nvSpPr>
        <dsp:cNvPr id="0" name=""/>
        <dsp:cNvSpPr/>
      </dsp:nvSpPr>
      <dsp:spPr>
        <a:xfrm>
          <a:off x="114664" y="1856687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ответственность государства за соблюдение законных интересов детей в информационной сфере;</a:t>
          </a:r>
        </a:p>
      </dsp:txBody>
      <dsp:txXfrm>
        <a:off x="114664" y="1856687"/>
        <a:ext cx="2724137" cy="851293"/>
      </dsp:txXfrm>
    </dsp:sp>
    <dsp:sp modelId="{87CC1475-C8D6-4E64-A569-8388770DBEB7}">
      <dsp:nvSpPr>
        <dsp:cNvPr id="0" name=""/>
        <dsp:cNvSpPr/>
      </dsp:nvSpPr>
      <dsp:spPr>
        <a:xfrm>
          <a:off x="1159" y="1733722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CA016-FFCC-4630-918B-708B5165CCC8}">
      <dsp:nvSpPr>
        <dsp:cNvPr id="0" name=""/>
        <dsp:cNvSpPr/>
      </dsp:nvSpPr>
      <dsp:spPr>
        <a:xfrm>
          <a:off x="3085431" y="1856687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необходимость формирования у детей умения ориентироваться в современной информационной среде;</a:t>
          </a:r>
        </a:p>
      </dsp:txBody>
      <dsp:txXfrm>
        <a:off x="3085431" y="1856687"/>
        <a:ext cx="2724137" cy="851293"/>
      </dsp:txXfrm>
    </dsp:sp>
    <dsp:sp modelId="{4CAF65CF-B4A9-45C9-9093-0592DA9B174E}">
      <dsp:nvSpPr>
        <dsp:cNvPr id="0" name=""/>
        <dsp:cNvSpPr/>
      </dsp:nvSpPr>
      <dsp:spPr>
        <a:xfrm>
          <a:off x="2971926" y="1733722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A4B3E-EE3A-42C5-B251-D33C378BDC57}">
      <dsp:nvSpPr>
        <dsp:cNvPr id="0" name=""/>
        <dsp:cNvSpPr/>
      </dsp:nvSpPr>
      <dsp:spPr>
        <a:xfrm>
          <a:off x="6056199" y="1856687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воспитание у детей навыков самостоятельного и критического мышления;</a:t>
          </a:r>
        </a:p>
      </dsp:txBody>
      <dsp:txXfrm>
        <a:off x="6056199" y="1856687"/>
        <a:ext cx="2724137" cy="851293"/>
      </dsp:txXfrm>
    </dsp:sp>
    <dsp:sp modelId="{D2A2E02E-4756-4AC8-B6E4-39745CAA3FAA}">
      <dsp:nvSpPr>
        <dsp:cNvPr id="0" name=""/>
        <dsp:cNvSpPr/>
      </dsp:nvSpPr>
      <dsp:spPr>
        <a:xfrm>
          <a:off x="5942693" y="1733722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D7AAE-3DE5-4215-A78A-781AEEAD9A2E}">
      <dsp:nvSpPr>
        <dsp:cNvPr id="0" name=""/>
        <dsp:cNvSpPr/>
      </dsp:nvSpPr>
      <dsp:spPr>
        <a:xfrm>
          <a:off x="9026966" y="1856687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повышение эффективности сотрудничества представителей СМИ и государственных органов в интересах защиты детей от информации, способной причинить вред их здоровью и развитию;</a:t>
          </a:r>
        </a:p>
      </dsp:txBody>
      <dsp:txXfrm>
        <a:off x="9026966" y="1856687"/>
        <a:ext cx="2724137" cy="851293"/>
      </dsp:txXfrm>
    </dsp:sp>
    <dsp:sp modelId="{7F53F26C-D698-43BC-AB19-D420FC4C9127}">
      <dsp:nvSpPr>
        <dsp:cNvPr id="0" name=""/>
        <dsp:cNvSpPr/>
      </dsp:nvSpPr>
      <dsp:spPr>
        <a:xfrm>
          <a:off x="8913460" y="1733722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A73B4-2064-4E24-A5E3-AAD02694C9CC}">
      <dsp:nvSpPr>
        <dsp:cNvPr id="0" name=""/>
        <dsp:cNvSpPr/>
      </dsp:nvSpPr>
      <dsp:spPr>
        <a:xfrm>
          <a:off x="114664" y="2928370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обучение детей вопросам информационной безопасности;</a:t>
          </a:r>
        </a:p>
      </dsp:txBody>
      <dsp:txXfrm>
        <a:off x="114664" y="2928370"/>
        <a:ext cx="2724137" cy="851293"/>
      </dsp:txXfrm>
    </dsp:sp>
    <dsp:sp modelId="{CDE418F7-801C-416E-BAD5-3C95231595BE}">
      <dsp:nvSpPr>
        <dsp:cNvPr id="0" name=""/>
        <dsp:cNvSpPr/>
      </dsp:nvSpPr>
      <dsp:spPr>
        <a:xfrm>
          <a:off x="1159" y="2805406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87F88-D5B3-4927-9DE4-AEB0E61FCDA9}">
      <dsp:nvSpPr>
        <dsp:cNvPr id="0" name=""/>
        <dsp:cNvSpPr/>
      </dsp:nvSpPr>
      <dsp:spPr>
        <a:xfrm>
          <a:off x="3085431" y="2928370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поддержка творческой деятельности детей в целях их самореализации в информационной среде;</a:t>
          </a:r>
        </a:p>
      </dsp:txBody>
      <dsp:txXfrm>
        <a:off x="3085431" y="2928370"/>
        <a:ext cx="2724137" cy="851293"/>
      </dsp:txXfrm>
    </dsp:sp>
    <dsp:sp modelId="{CFCD23C9-A3B8-41F2-9061-4342E8E30F05}">
      <dsp:nvSpPr>
        <dsp:cNvPr id="0" name=""/>
        <dsp:cNvSpPr/>
      </dsp:nvSpPr>
      <dsp:spPr>
        <a:xfrm>
          <a:off x="2971926" y="2805406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14090-6081-4B27-828F-0BEE57EF8106}">
      <dsp:nvSpPr>
        <dsp:cNvPr id="0" name=""/>
        <dsp:cNvSpPr/>
      </dsp:nvSpPr>
      <dsp:spPr>
        <a:xfrm>
          <a:off x="6056199" y="2928370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создание условий для формирования в информационной среде благоприятной атмосферы для детей вне зависимости от их социального положения, религиозной и этнической принадлежности;</a:t>
          </a:r>
        </a:p>
      </dsp:txBody>
      <dsp:txXfrm>
        <a:off x="6056199" y="2928370"/>
        <a:ext cx="2724137" cy="851293"/>
      </dsp:txXfrm>
    </dsp:sp>
    <dsp:sp modelId="{F961B305-0E8E-4519-8457-80C42C77A8F4}">
      <dsp:nvSpPr>
        <dsp:cNvPr id="0" name=""/>
        <dsp:cNvSpPr/>
      </dsp:nvSpPr>
      <dsp:spPr>
        <a:xfrm>
          <a:off x="5942693" y="2805406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32ABD-8DA8-428F-BE53-37A2B41D788B}">
      <dsp:nvSpPr>
        <dsp:cNvPr id="0" name=""/>
        <dsp:cNvSpPr/>
      </dsp:nvSpPr>
      <dsp:spPr>
        <a:xfrm>
          <a:off x="9026966" y="2928370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взаимодействие различных ведомств при реализации мероприятий, касающихся обеспечения информационной безопасности детей;</a:t>
          </a:r>
        </a:p>
      </dsp:txBody>
      <dsp:txXfrm>
        <a:off x="9026966" y="2928370"/>
        <a:ext cx="2724137" cy="851293"/>
      </dsp:txXfrm>
    </dsp:sp>
    <dsp:sp modelId="{62E5C911-2B55-44CC-93BC-DFF81CCC5C47}">
      <dsp:nvSpPr>
        <dsp:cNvPr id="0" name=""/>
        <dsp:cNvSpPr/>
      </dsp:nvSpPr>
      <dsp:spPr>
        <a:xfrm>
          <a:off x="8913460" y="2805406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1779-38CD-441F-B3DE-D609A7CC04EB}">
      <dsp:nvSpPr>
        <dsp:cNvPr id="0" name=""/>
        <dsp:cNvSpPr/>
      </dsp:nvSpPr>
      <dsp:spPr>
        <a:xfrm>
          <a:off x="114664" y="400005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обеспечение широкого доступа детей к историческому и культурному наследию России путем использования современных средств массовых коммуникаций;</a:t>
          </a:r>
        </a:p>
      </dsp:txBody>
      <dsp:txXfrm>
        <a:off x="114664" y="4000054"/>
        <a:ext cx="2724137" cy="851293"/>
      </dsp:txXfrm>
    </dsp:sp>
    <dsp:sp modelId="{1A7614B8-878A-443B-89D8-3805EF7A8E04}">
      <dsp:nvSpPr>
        <dsp:cNvPr id="0" name=""/>
        <dsp:cNvSpPr/>
      </dsp:nvSpPr>
      <dsp:spPr>
        <a:xfrm>
          <a:off x="1159" y="387708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028CF-11E4-48AB-A807-9A1FA059D1C5}">
      <dsp:nvSpPr>
        <dsp:cNvPr id="0" name=""/>
        <dsp:cNvSpPr/>
      </dsp:nvSpPr>
      <dsp:spPr>
        <a:xfrm>
          <a:off x="3085431" y="400005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формирование у детей объективного представления о российской культуре как неотъемлемой части мировой цивилизации;</a:t>
          </a:r>
        </a:p>
      </dsp:txBody>
      <dsp:txXfrm>
        <a:off x="3085431" y="4000054"/>
        <a:ext cx="2724137" cy="851293"/>
      </dsp:txXfrm>
    </dsp:sp>
    <dsp:sp modelId="{C152B86C-91A8-4BDC-B654-9235122DE347}">
      <dsp:nvSpPr>
        <dsp:cNvPr id="0" name=""/>
        <dsp:cNvSpPr/>
      </dsp:nvSpPr>
      <dsp:spPr>
        <a:xfrm>
          <a:off x="2971926" y="387708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FDE05-4C76-418C-9313-15EA7494822B}">
      <dsp:nvSpPr>
        <dsp:cNvPr id="0" name=""/>
        <dsp:cNvSpPr/>
      </dsp:nvSpPr>
      <dsp:spPr>
        <a:xfrm>
          <a:off x="6056199" y="400005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безопасность использования интернет-технологий в образовательных организациях и местах, доступных для детей;</a:t>
          </a:r>
        </a:p>
      </dsp:txBody>
      <dsp:txXfrm>
        <a:off x="6056199" y="4000054"/>
        <a:ext cx="2724137" cy="851293"/>
      </dsp:txXfrm>
    </dsp:sp>
    <dsp:sp modelId="{ECACD020-CA67-48C6-BBB7-33B35A73A31E}">
      <dsp:nvSpPr>
        <dsp:cNvPr id="0" name=""/>
        <dsp:cNvSpPr/>
      </dsp:nvSpPr>
      <dsp:spPr>
        <a:xfrm>
          <a:off x="5942693" y="387708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51A86-448B-4129-9873-193821E2DE99}">
      <dsp:nvSpPr>
        <dsp:cNvPr id="0" name=""/>
        <dsp:cNvSpPr/>
      </dsp:nvSpPr>
      <dsp:spPr>
        <a:xfrm>
          <a:off x="9026966" y="4000054"/>
          <a:ext cx="2724137" cy="851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6609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единство системы мер, направленных на обеспечение информационной безопасности детей, независимо от территориальных и ведомственных разграничений.</a:t>
          </a:r>
        </a:p>
      </dsp:txBody>
      <dsp:txXfrm>
        <a:off x="9026966" y="4000054"/>
        <a:ext cx="2724137" cy="851293"/>
      </dsp:txXfrm>
    </dsp:sp>
    <dsp:sp modelId="{E38C9623-4807-4CFA-A782-F06DE88B6867}">
      <dsp:nvSpPr>
        <dsp:cNvPr id="0" name=""/>
        <dsp:cNvSpPr/>
      </dsp:nvSpPr>
      <dsp:spPr>
        <a:xfrm>
          <a:off x="8913460" y="3877089"/>
          <a:ext cx="595905" cy="893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F4700-E5D0-4BF0-9A2B-AFDC39F6BC07}">
      <dsp:nvSpPr>
        <dsp:cNvPr id="0" name=""/>
        <dsp:cNvSpPr/>
      </dsp:nvSpPr>
      <dsp:spPr>
        <a:xfrm>
          <a:off x="0" y="673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F8B71-E869-4D3A-87DB-B8F9DC0DC9BC}">
      <dsp:nvSpPr>
        <dsp:cNvPr id="0" name=""/>
        <dsp:cNvSpPr/>
      </dsp:nvSpPr>
      <dsp:spPr>
        <a:xfrm>
          <a:off x="0" y="673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проведение мероприятий, направленных на повышение грамотности детей в вопросах ИБ, формирование навыков законопослушного и ответственного поведения в цифровой среде;</a:t>
          </a:r>
        </a:p>
      </dsp:txBody>
      <dsp:txXfrm>
        <a:off x="0" y="673"/>
        <a:ext cx="11259391" cy="612448"/>
      </dsp:txXfrm>
    </dsp:sp>
    <dsp:sp modelId="{EA02D2C8-6A6F-467E-9120-02CD3CB64EC6}">
      <dsp:nvSpPr>
        <dsp:cNvPr id="0" name=""/>
        <dsp:cNvSpPr/>
      </dsp:nvSpPr>
      <dsp:spPr>
        <a:xfrm>
          <a:off x="0" y="613122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B9D6B-FFA9-44E7-9D92-5D956D5E7F1E}">
      <dsp:nvSpPr>
        <dsp:cNvPr id="0" name=""/>
        <dsp:cNvSpPr/>
      </dsp:nvSpPr>
      <dsp:spPr>
        <a:xfrm>
          <a:off x="0" y="613122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совершенствование форм и методов обеспечения ИБ;</a:t>
          </a:r>
        </a:p>
      </dsp:txBody>
      <dsp:txXfrm>
        <a:off x="0" y="613122"/>
        <a:ext cx="11259391" cy="612448"/>
      </dsp:txXfrm>
    </dsp:sp>
    <dsp:sp modelId="{D2B6F3A0-48B1-4AB6-8D83-C1186DFA0D32}">
      <dsp:nvSpPr>
        <dsp:cNvPr id="0" name=""/>
        <dsp:cNvSpPr/>
      </dsp:nvSpPr>
      <dsp:spPr>
        <a:xfrm>
          <a:off x="0" y="1225571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EB608-041C-4033-B2F0-35696E7E5729}">
      <dsp:nvSpPr>
        <dsp:cNvPr id="0" name=""/>
        <dsp:cNvSpPr/>
      </dsp:nvSpPr>
      <dsp:spPr>
        <a:xfrm>
          <a:off x="0" y="1225571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защита детей от внешнего деструктивного информационно-психологического воздействия, пресечение деятельности, направленной на разрушение традиционных ценностей в РФ;</a:t>
          </a:r>
        </a:p>
      </dsp:txBody>
      <dsp:txXfrm>
        <a:off x="0" y="1225571"/>
        <a:ext cx="11259391" cy="612448"/>
      </dsp:txXfrm>
    </dsp:sp>
    <dsp:sp modelId="{D9C7FC20-7326-4556-91BE-8C08505C23C1}">
      <dsp:nvSpPr>
        <dsp:cNvPr id="0" name=""/>
        <dsp:cNvSpPr/>
      </dsp:nvSpPr>
      <dsp:spPr>
        <a:xfrm>
          <a:off x="0" y="1838020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E6E77-CFC5-443F-837B-73ED74CDB07A}">
      <dsp:nvSpPr>
        <dsp:cNvPr id="0" name=""/>
        <dsp:cNvSpPr/>
      </dsp:nvSpPr>
      <dsp:spPr>
        <a:xfrm>
          <a:off x="0" y="1838020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совершенствование механизмов выявления и пресечения распространения деструктивной информации;</a:t>
          </a:r>
        </a:p>
      </dsp:txBody>
      <dsp:txXfrm>
        <a:off x="0" y="1838020"/>
        <a:ext cx="11259391" cy="612448"/>
      </dsp:txXfrm>
    </dsp:sp>
    <dsp:sp modelId="{6736B75B-BC08-4044-B4DE-E163FC174C7A}">
      <dsp:nvSpPr>
        <dsp:cNvPr id="0" name=""/>
        <dsp:cNvSpPr/>
      </dsp:nvSpPr>
      <dsp:spPr>
        <a:xfrm>
          <a:off x="0" y="2450469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D22E1-33CC-44C5-8203-6F410EEBA587}">
      <dsp:nvSpPr>
        <dsp:cNvPr id="0" name=""/>
        <dsp:cNvSpPr/>
      </dsp:nvSpPr>
      <dsp:spPr>
        <a:xfrm>
          <a:off x="0" y="2450469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расширение практики межведомственного взаимодействия субъектов профилактики в предупреждении социально опасного поведения детей;</a:t>
          </a:r>
        </a:p>
      </dsp:txBody>
      <dsp:txXfrm>
        <a:off x="0" y="2450469"/>
        <a:ext cx="11259391" cy="612448"/>
      </dsp:txXfrm>
    </dsp:sp>
    <dsp:sp modelId="{A8D82C58-BBEC-42B2-BF42-B6C1C9D59DB3}">
      <dsp:nvSpPr>
        <dsp:cNvPr id="0" name=""/>
        <dsp:cNvSpPr/>
      </dsp:nvSpPr>
      <dsp:spPr>
        <a:xfrm>
          <a:off x="0" y="3062917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8E250-CBC0-42FA-B58E-7077ECDD7E47}">
      <dsp:nvSpPr>
        <dsp:cNvPr id="0" name=""/>
        <dsp:cNvSpPr/>
      </dsp:nvSpPr>
      <dsp:spPr>
        <a:xfrm>
          <a:off x="0" y="3062917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развитие инфраструктуры, форм и методов первичной профилактики противоправного поведения подростков в сочетании с воспитательным воздействием в образовательных организациях;</a:t>
          </a:r>
        </a:p>
      </dsp:txBody>
      <dsp:txXfrm>
        <a:off x="0" y="3062917"/>
        <a:ext cx="11259391" cy="612448"/>
      </dsp:txXfrm>
    </dsp:sp>
    <dsp:sp modelId="{D5D7E870-4E03-467F-BFA9-98F418B215DF}">
      <dsp:nvSpPr>
        <dsp:cNvPr id="0" name=""/>
        <dsp:cNvSpPr/>
      </dsp:nvSpPr>
      <dsp:spPr>
        <a:xfrm>
          <a:off x="0" y="3675366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17A34-1076-45BE-A2EE-EBFF1D92FA32}">
      <dsp:nvSpPr>
        <dsp:cNvPr id="0" name=""/>
        <dsp:cNvSpPr/>
      </dsp:nvSpPr>
      <dsp:spPr>
        <a:xfrm>
          <a:off x="0" y="3675366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обеспечение защищенности </a:t>
          </a:r>
          <a:r>
            <a:rPr lang="ru-RU" sz="1800" kern="1200" dirty="0" err="1"/>
            <a:t>ПДн</a:t>
          </a:r>
          <a:r>
            <a:rPr lang="ru-RU" sz="1800" kern="1200" dirty="0"/>
            <a:t> детей, размещенных в сети "Интернет", от публичного доступа и (или) их несанкционированного использования;</a:t>
          </a:r>
        </a:p>
      </dsp:txBody>
      <dsp:txXfrm>
        <a:off x="0" y="3675366"/>
        <a:ext cx="11259391" cy="612448"/>
      </dsp:txXfrm>
    </dsp:sp>
    <dsp:sp modelId="{F4D45F08-3D13-454D-AEE0-04A12D5A0110}">
      <dsp:nvSpPr>
        <dsp:cNvPr id="0" name=""/>
        <dsp:cNvSpPr/>
      </dsp:nvSpPr>
      <dsp:spPr>
        <a:xfrm>
          <a:off x="0" y="4287815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91C8F-C8C3-475D-AB87-1B40912A33BE}">
      <dsp:nvSpPr>
        <dsp:cNvPr id="0" name=""/>
        <dsp:cNvSpPr/>
      </dsp:nvSpPr>
      <dsp:spPr>
        <a:xfrm>
          <a:off x="0" y="4287815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расширение спектра возможностей услуги "Родительский контроль" на стационарных и мобильных устройствах, которыми пользуется ребенок;</a:t>
          </a:r>
        </a:p>
      </dsp:txBody>
      <dsp:txXfrm>
        <a:off x="0" y="4287815"/>
        <a:ext cx="11259391" cy="612448"/>
      </dsp:txXfrm>
    </dsp:sp>
    <dsp:sp modelId="{63AF2010-A4AF-47E7-AA67-2957F36536C1}">
      <dsp:nvSpPr>
        <dsp:cNvPr id="0" name=""/>
        <dsp:cNvSpPr/>
      </dsp:nvSpPr>
      <dsp:spPr>
        <a:xfrm>
          <a:off x="0" y="4900264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559BB-693A-44DD-BCE2-703585C4307D}">
      <dsp:nvSpPr>
        <dsp:cNvPr id="0" name=""/>
        <dsp:cNvSpPr/>
      </dsp:nvSpPr>
      <dsp:spPr>
        <a:xfrm>
          <a:off x="0" y="4900264"/>
          <a:ext cx="11259391" cy="61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формирование у детей навыков самостоятельного и ответственного потребления информационной продукции;</a:t>
          </a:r>
        </a:p>
      </dsp:txBody>
      <dsp:txXfrm>
        <a:off x="0" y="4900264"/>
        <a:ext cx="11259391" cy="612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7BA98-924D-45CC-A5B9-1758C8BCCFEE}">
      <dsp:nvSpPr>
        <dsp:cNvPr id="0" name=""/>
        <dsp:cNvSpPr/>
      </dsp:nvSpPr>
      <dsp:spPr>
        <a:xfrm>
          <a:off x="0" y="673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9BC83-970D-4016-BEB1-6D13D358DDE7}">
      <dsp:nvSpPr>
        <dsp:cNvPr id="0" name=""/>
        <dsp:cNvSpPr/>
      </dsp:nvSpPr>
      <dsp:spPr>
        <a:xfrm>
          <a:off x="0" y="673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повышение грамотности детей по вопросам информационной безопасности;</a:t>
          </a:r>
        </a:p>
      </dsp:txBody>
      <dsp:txXfrm>
        <a:off x="0" y="673"/>
        <a:ext cx="11259391" cy="551204"/>
      </dsp:txXfrm>
    </dsp:sp>
    <dsp:sp modelId="{ABDDBEC8-0E0F-453D-9CBF-DBAAEEA2F60D}">
      <dsp:nvSpPr>
        <dsp:cNvPr id="0" name=""/>
        <dsp:cNvSpPr/>
      </dsp:nvSpPr>
      <dsp:spPr>
        <a:xfrm>
          <a:off x="0" y="551877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D7DFB-4676-4395-85A7-C4BFB4CA3F5D}">
      <dsp:nvSpPr>
        <dsp:cNvPr id="0" name=""/>
        <dsp:cNvSpPr/>
      </dsp:nvSpPr>
      <dsp:spPr>
        <a:xfrm>
          <a:off x="0" y="551877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воспитание детей в духе уважения к традиционным ценностям, ценностное, моральное и нравственно-этическое развитие детей;</a:t>
          </a:r>
        </a:p>
      </dsp:txBody>
      <dsp:txXfrm>
        <a:off x="0" y="551877"/>
        <a:ext cx="11259391" cy="551204"/>
      </dsp:txXfrm>
    </dsp:sp>
    <dsp:sp modelId="{CB9C7D7A-FBEE-4D00-947C-C7E8A88F3DAF}">
      <dsp:nvSpPr>
        <dsp:cNvPr id="0" name=""/>
        <dsp:cNvSpPr/>
      </dsp:nvSpPr>
      <dsp:spPr>
        <a:xfrm>
          <a:off x="0" y="1103081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56270-4F78-4C71-A560-1499F89AE4A8}">
      <dsp:nvSpPr>
        <dsp:cNvPr id="0" name=""/>
        <dsp:cNvSpPr/>
      </dsp:nvSpPr>
      <dsp:spPr>
        <a:xfrm>
          <a:off x="0" y="1103081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воспитание у детей ответственности за свою жизнь, здоровье и судьбу, изживание социального потребительства и инфантилизма;</a:t>
          </a:r>
        </a:p>
      </dsp:txBody>
      <dsp:txXfrm>
        <a:off x="0" y="1103081"/>
        <a:ext cx="11259391" cy="551204"/>
      </dsp:txXfrm>
    </dsp:sp>
    <dsp:sp modelId="{17E70E9D-28FC-4DA1-9D6A-E5654618080A}">
      <dsp:nvSpPr>
        <dsp:cNvPr id="0" name=""/>
        <dsp:cNvSpPr/>
      </dsp:nvSpPr>
      <dsp:spPr>
        <a:xfrm>
          <a:off x="0" y="1654285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F0A3D-0130-494C-8F23-964F92550514}">
      <dsp:nvSpPr>
        <dsp:cNvPr id="0" name=""/>
        <dsp:cNvSpPr/>
      </dsp:nvSpPr>
      <dsp:spPr>
        <a:xfrm>
          <a:off x="0" y="1654285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усвоение детьми системы семейных ценностей и представлений о семье;</a:t>
          </a:r>
        </a:p>
      </dsp:txBody>
      <dsp:txXfrm>
        <a:off x="0" y="1654285"/>
        <a:ext cx="11259391" cy="551204"/>
      </dsp:txXfrm>
    </dsp:sp>
    <dsp:sp modelId="{A45479CF-10C2-4D21-AF6B-2642552E17B3}">
      <dsp:nvSpPr>
        <dsp:cNvPr id="0" name=""/>
        <dsp:cNvSpPr/>
      </dsp:nvSpPr>
      <dsp:spPr>
        <a:xfrm>
          <a:off x="0" y="2205489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F8687-2C76-48F1-9846-8685EB1F5F90}">
      <dsp:nvSpPr>
        <dsp:cNvPr id="0" name=""/>
        <dsp:cNvSpPr/>
      </dsp:nvSpPr>
      <dsp:spPr>
        <a:xfrm>
          <a:off x="0" y="2205489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развитие системы социальных и межличностных отношений и общения детей;</a:t>
          </a:r>
        </a:p>
      </dsp:txBody>
      <dsp:txXfrm>
        <a:off x="0" y="2205489"/>
        <a:ext cx="11259391" cy="551204"/>
      </dsp:txXfrm>
    </dsp:sp>
    <dsp:sp modelId="{03FB8847-0912-4723-8DF7-11C856489D02}">
      <dsp:nvSpPr>
        <dsp:cNvPr id="0" name=""/>
        <dsp:cNvSpPr/>
      </dsp:nvSpPr>
      <dsp:spPr>
        <a:xfrm>
          <a:off x="0" y="2756693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C3FF9-D287-4195-80DB-A2531FD3731E}">
      <dsp:nvSpPr>
        <dsp:cNvPr id="0" name=""/>
        <dsp:cNvSpPr/>
      </dsp:nvSpPr>
      <dsp:spPr>
        <a:xfrm>
          <a:off x="0" y="2756693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удовлетворение и развитие познавательных потребностей и интересов ребенка, детской любознательности и исследовательской активности;</a:t>
          </a:r>
        </a:p>
      </dsp:txBody>
      <dsp:txXfrm>
        <a:off x="0" y="2756693"/>
        <a:ext cx="11259391" cy="551204"/>
      </dsp:txXfrm>
    </dsp:sp>
    <dsp:sp modelId="{A6D85CEE-A795-4983-B082-74C9561831D0}">
      <dsp:nvSpPr>
        <dsp:cNvPr id="0" name=""/>
        <dsp:cNvSpPr/>
      </dsp:nvSpPr>
      <dsp:spPr>
        <a:xfrm>
          <a:off x="0" y="3307897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F565A-66AF-423C-89A8-6BE6B2E3BCAB}">
      <dsp:nvSpPr>
        <dsp:cNvPr id="0" name=""/>
        <dsp:cNvSpPr/>
      </dsp:nvSpPr>
      <dsp:spPr>
        <a:xfrm>
          <a:off x="0" y="3307897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развитие творческих способностей детей;</a:t>
          </a:r>
        </a:p>
      </dsp:txBody>
      <dsp:txXfrm>
        <a:off x="0" y="3307897"/>
        <a:ext cx="11259391" cy="551204"/>
      </dsp:txXfrm>
    </dsp:sp>
    <dsp:sp modelId="{F845E9E3-C0CD-47AA-88A9-F9E419111039}">
      <dsp:nvSpPr>
        <dsp:cNvPr id="0" name=""/>
        <dsp:cNvSpPr/>
      </dsp:nvSpPr>
      <dsp:spPr>
        <a:xfrm>
          <a:off x="0" y="3859101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E284E-C91D-43C5-BA12-719EF9C7F332}">
      <dsp:nvSpPr>
        <dsp:cNvPr id="0" name=""/>
        <dsp:cNvSpPr/>
      </dsp:nvSpPr>
      <dsp:spPr>
        <a:xfrm>
          <a:off x="0" y="3859101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воспитание у детей толерантности;</a:t>
          </a:r>
        </a:p>
      </dsp:txBody>
      <dsp:txXfrm>
        <a:off x="0" y="3859101"/>
        <a:ext cx="11259391" cy="551204"/>
      </dsp:txXfrm>
    </dsp:sp>
    <dsp:sp modelId="{DE67B68E-6F7C-4F85-86CC-F9437379DFB6}">
      <dsp:nvSpPr>
        <dsp:cNvPr id="0" name=""/>
        <dsp:cNvSpPr/>
      </dsp:nvSpPr>
      <dsp:spPr>
        <a:xfrm>
          <a:off x="0" y="4410305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B04B9-ADF6-4D64-828A-D27E209F0545}">
      <dsp:nvSpPr>
        <dsp:cNvPr id="0" name=""/>
        <dsp:cNvSpPr/>
      </dsp:nvSpPr>
      <dsp:spPr>
        <a:xfrm>
          <a:off x="0" y="4410305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поддержка проектов, направленных на продвижение традиционных ценностей в информационной среде;</a:t>
          </a:r>
        </a:p>
      </dsp:txBody>
      <dsp:txXfrm>
        <a:off x="0" y="4410305"/>
        <a:ext cx="11259391" cy="551204"/>
      </dsp:txXfrm>
    </dsp:sp>
    <dsp:sp modelId="{44E10642-8068-4DAB-89B5-4BF13C8E9EA9}">
      <dsp:nvSpPr>
        <dsp:cNvPr id="0" name=""/>
        <dsp:cNvSpPr/>
      </dsp:nvSpPr>
      <dsp:spPr>
        <a:xfrm>
          <a:off x="0" y="4961509"/>
          <a:ext cx="112593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C8675-62CC-4111-B5C3-C51322432A1C}">
      <dsp:nvSpPr>
        <dsp:cNvPr id="0" name=""/>
        <dsp:cNvSpPr/>
      </dsp:nvSpPr>
      <dsp:spPr>
        <a:xfrm>
          <a:off x="0" y="4961509"/>
          <a:ext cx="11259391" cy="55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повышение родительских компетенций в сфере безопасного поведения детей в информационном пространстве.</a:t>
          </a:r>
        </a:p>
      </dsp:txBody>
      <dsp:txXfrm>
        <a:off x="0" y="4961509"/>
        <a:ext cx="11259391" cy="551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0A1B5-FE81-4C1C-8BDB-13673C3F909F}">
      <dsp:nvSpPr>
        <dsp:cNvPr id="0" name=""/>
        <dsp:cNvSpPr/>
      </dsp:nvSpPr>
      <dsp:spPr>
        <a:xfrm>
          <a:off x="0" y="643077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детей, принявших участие в мероприятиях и (или) прошедших образовательные программы по вопросам информационной безопасности и (или) цифровой грамотности</a:t>
          </a:r>
        </a:p>
      </dsp:txBody>
      <dsp:txXfrm>
        <a:off x="0" y="643077"/>
        <a:ext cx="3286125" cy="1971675"/>
      </dsp:txXfrm>
    </dsp:sp>
    <dsp:sp modelId="{E9B39F2A-CE6E-47F7-918D-DF57B9CED5A5}">
      <dsp:nvSpPr>
        <dsp:cNvPr id="0" name=""/>
        <dsp:cNvSpPr/>
      </dsp:nvSpPr>
      <dsp:spPr>
        <a:xfrm>
          <a:off x="3614737" y="643077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педагогических работников, принявших участие в мероприятиях и (или) прошедших повышение квалификации в области обеспечения безопасности и развития детей в информационном пространстве</a:t>
          </a:r>
        </a:p>
      </dsp:txBody>
      <dsp:txXfrm>
        <a:off x="3614737" y="643077"/>
        <a:ext cx="3286125" cy="1971675"/>
      </dsp:txXfrm>
    </dsp:sp>
    <dsp:sp modelId="{2AC479F6-ECD9-44D3-880E-A28ACEB2B122}">
      <dsp:nvSpPr>
        <dsp:cNvPr id="0" name=""/>
        <dsp:cNvSpPr/>
      </dsp:nvSpPr>
      <dsp:spPr>
        <a:xfrm>
          <a:off x="7229475" y="643077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родителей (законных представителей), проинформированных о существующих возможностях услуги "Родительский контроль"</a:t>
          </a:r>
        </a:p>
      </dsp:txBody>
      <dsp:txXfrm>
        <a:off x="7229475" y="643077"/>
        <a:ext cx="3286125" cy="1971675"/>
      </dsp:txXfrm>
    </dsp:sp>
    <dsp:sp modelId="{22B91263-CAEB-41CB-8DDB-452D287CAE42}">
      <dsp:nvSpPr>
        <dsp:cNvPr id="0" name=""/>
        <dsp:cNvSpPr/>
      </dsp:nvSpPr>
      <dsp:spPr>
        <a:xfrm>
          <a:off x="0" y="2943364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созданных для детей и подростков безопасных </a:t>
          </a:r>
          <a:r>
            <a:rPr lang="ru-RU" sz="1600" kern="1200" dirty="0" err="1"/>
            <a:t>интернет-ресурсов</a:t>
          </a:r>
          <a:r>
            <a:rPr lang="ru-RU" sz="1600" kern="1200" dirty="0"/>
            <a:t>, в том числе с привлечением волонтерских и общественных объединений, для внедрения позитивного контента</a:t>
          </a:r>
        </a:p>
      </dsp:txBody>
      <dsp:txXfrm>
        <a:off x="0" y="2943364"/>
        <a:ext cx="3286125" cy="1971675"/>
      </dsp:txXfrm>
    </dsp:sp>
    <dsp:sp modelId="{7D5469D6-E493-4C52-B7DF-602A521922A6}">
      <dsp:nvSpPr>
        <dsp:cNvPr id="0" name=""/>
        <dsp:cNvSpPr/>
      </dsp:nvSpPr>
      <dsp:spPr>
        <a:xfrm>
          <a:off x="3614737" y="2943364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обучающихся и педагогических работников, охваченных обучающими уроками по вопросам защиты персональных данных, в том числе дистанционным способом</a:t>
          </a:r>
        </a:p>
      </dsp:txBody>
      <dsp:txXfrm>
        <a:off x="3614737" y="2943364"/>
        <a:ext cx="3286125" cy="1971675"/>
      </dsp:txXfrm>
    </dsp:sp>
    <dsp:sp modelId="{7F06569B-6FE1-4252-8326-7E44765FE404}">
      <dsp:nvSpPr>
        <dsp:cNvPr id="0" name=""/>
        <dsp:cNvSpPr/>
      </dsp:nvSpPr>
      <dsp:spPr>
        <a:xfrm>
          <a:off x="7229475" y="2943364"/>
          <a:ext cx="3286125" cy="197167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Количество установленных и пресеченных фактов вовлечения несовершеннолетних через социальные сети в совершение действий, представляющих опасность для их жизни и здоровья</a:t>
          </a:r>
        </a:p>
      </dsp:txBody>
      <dsp:txXfrm>
        <a:off x="7229475" y="2943364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D0B2606-2B94-DA13-2517-ECAB65631A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60F9FB-6B49-8DCA-31B4-F752C2020F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132BD1-5DF9-8145-9C4F-5145D8356B4F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FB452C1-43E6-9905-9D5A-C37C4EB29D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3488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24B2BFBE-9F3E-7221-96B4-3CB2196BB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138EFE-57D8-519C-7855-D260F84303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09FF0B-AEDA-7109-49BD-54F4E4D177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FE67E1B-1629-4940-A069-17E8C246F8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>
            <a:extLst>
              <a:ext uri="{FF2B5EF4-FFF2-40B4-BE49-F238E27FC236}">
                <a16:creationId xmlns:a16="http://schemas.microsoft.com/office/drawing/2014/main" id="{C283932A-1458-F4A1-3431-57F4C1E3DF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>
            <a:extLst>
              <a:ext uri="{FF2B5EF4-FFF2-40B4-BE49-F238E27FC236}">
                <a16:creationId xmlns:a16="http://schemas.microsoft.com/office/drawing/2014/main" id="{27EF8B3A-9A99-E812-D9B6-CCE769A2AA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0E4A4B1F-0E43-E286-8A60-1FCB12D3E4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6238AA-1BA1-1447-9937-063A6EBB812A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157D98E1-477B-3D3C-17E8-96B19DD55A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6166FE8B-B9FA-443A-FBD4-E391C19E34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D56D80B4-969C-1A80-1325-BCFDE060F4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D8B8F8-6166-6346-9B48-47E1088E35B0}" type="slidenum">
              <a:rPr lang="ru-RU" altLang="ru-RU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id="{8F2C78F8-AE9B-4676-5F41-E9BE13CAB8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id="{E552D435-7944-596F-ED66-725818A033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8175A19C-441D-E9B3-8BBB-3D74BD4B8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409B389-145C-4045-9132-2FBA989262B3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D65F3A64-543C-7ED0-479E-94605F4F7D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9A916863-D4DF-85B3-D651-6411986C5C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6B86F101-7687-875A-4ED7-D05E96C266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F90145-C9E0-3C46-98FF-D4EB00E677DA}" type="slidenum">
              <a:rPr lang="ru-RU" altLang="ru-RU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id="{17C80D69-AF77-8F0E-D6D6-5A9D3ACE6F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id="{A4DEBCB2-11E4-FB41-942D-A597EB5D16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BD6A2524-EF35-C6B7-7BE9-8774A824FF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85F650-42B2-0E49-85D2-BBEF9544A94C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C75AF-81EB-D1E4-CE24-25F685D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C74C-CD26-1D4A-A1C8-39ACD9104FB0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E6EDE-77E2-57A2-21E0-F6817F12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ACC7F2-A226-82B3-DE69-235602145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2D8F-DBFB-8745-88DA-F42DF5A522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03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28FA91-28EA-A311-E4DC-EBD07B7A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36506-4A53-5348-80BB-28ED721384E2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CD246E-1BF4-581D-6AD7-EA3355C6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2B08E-C007-05A5-0BD4-82BB92B2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3058-74F3-DD44-8746-3E899E8BF2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47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2AFC3C-58AC-DB31-96DC-6281F7E3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78E2-CE0C-0F48-BFC4-54E71A949BC4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596FB3-CCD4-5ABF-76B9-BD8E8F43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D67652-6E41-25F7-8D25-49159242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37BA4-436A-C04C-AF48-5209971516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4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AFAA0-ADF3-E415-9B93-3A91B815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286B-B999-FC4A-8420-24FA67881458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24155-C342-A956-49C2-1CE64534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EFEFE-756E-63DC-320B-951B5EE6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9B829-F2F1-3545-8EDA-AB5424F10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31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9962E7-D5E2-833B-0684-F559F90E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FC5D-79FA-C445-9352-C43194E10F63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C8F5B5-7A0C-4F7F-99C0-ADB882CD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EB5E5-9C02-06E8-6016-502052F1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6AA25-ED25-AB45-BC27-A15B0F05B9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41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7396C77-B47F-AC90-7058-495EEDA9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9487-6BB5-E34D-B46C-8ABA19366910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9FB921F-22B2-5872-6118-CCFFEAC4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8A25722-2D22-22F0-51E2-51F1F7A9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85FF0-40F0-6948-AFB0-A41E8A5360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36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0C1EB5CD-C230-D98C-EE27-6B8C262A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E3AAC-A5A4-5E41-B123-02903A6DC4B5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70D81FE-24AC-D930-D8BC-7252E63E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0C878E0-D4C5-A694-79E5-4C7E3A84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E8CD4-F816-8E48-9861-053258A074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111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3E9B8FA9-7EED-D03B-38B9-9C64BDAA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22AC-72CE-DD4B-AD80-2735263F66AE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105158E-CEBB-F55F-B1F3-89FBCC9D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526D624-81AD-88F9-1201-00EBD8E8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23B61-50EB-7F40-99D5-B0A6D653A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34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2F4D530-B8CC-1F8F-6986-B2E39159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B8124-CB54-0C4D-9FBE-8FB420B3F618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5B3E4F4-B35D-FDD7-603D-FB1F94C1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58B071C-9DA6-C25D-8849-5FF831D4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31C80-E994-5F4F-B572-E4A09E1F0A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55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0C7B7F1-2B9B-D1AF-E880-5746DC5E2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0247-DD64-1A47-8686-825CB878359F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1BC1876-162B-1664-D987-ECD67FCA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FF9374C-DF29-CF27-F514-07147902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36FCF-3D16-1346-AC5E-4F41E15163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41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0D4910E-EE5C-DA5A-F0D0-FC69DC89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243A-ABC6-004B-A7F5-B2FDB778E8EC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AEB5038-9674-BD96-E752-25442AA9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274CBFA-AC80-D818-1D4F-114EC5D1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813E6-37C1-6147-BC14-78DAC954B3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91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BFBB8B80-7BB0-C63D-26D0-D363429DCE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6D05A498-7A6D-5E05-47BA-40F281A510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34FFD-1572-6A77-E03F-BB298CDBB6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725D4A-8F73-994A-8A6C-4BF835AA6365}" type="datetime1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4DF8E-FBA6-58F1-4FFE-73C15A23E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1F5201-2C99-E01B-3D8A-88242C5F5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0E94C3-98CF-3445-8104-68FBD8328B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">
            <a:extLst>
              <a:ext uri="{FF2B5EF4-FFF2-40B4-BE49-F238E27FC236}">
                <a16:creationId xmlns:a16="http://schemas.microsoft.com/office/drawing/2014/main" id="{7BE85333-6AB0-809B-D922-4E00C81F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295400"/>
            <a:ext cx="11022012" cy="4000500"/>
          </a:xfrm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defRPr/>
            </a:pPr>
            <a:br>
              <a:rPr lang="ru-RU" altLang="ru-RU" sz="2800" b="1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altLang="ru-RU" sz="2800" b="1" dirty="0">
                <a:solidFill>
                  <a:srgbClr val="0070C0"/>
                </a:solidFill>
                <a:latin typeface="Arial Black" pitchFamily="34" charset="0"/>
              </a:rPr>
              <a:t>О Концепции информационной безопасности детей в Российской Федерации</a:t>
            </a:r>
            <a:br>
              <a:rPr lang="ru-RU" altLang="ru-RU" sz="2800" b="1" dirty="0">
                <a:solidFill>
                  <a:srgbClr val="0070C0"/>
                </a:solidFill>
                <a:latin typeface="Arial Black" pitchFamily="34" charset="0"/>
              </a:rPr>
            </a:br>
            <a:br>
              <a:rPr lang="ru-RU" altLang="ru-RU" sz="2000" dirty="0">
                <a:solidFill>
                  <a:srgbClr val="0070C0"/>
                </a:solidFill>
                <a:latin typeface="+mn-lt"/>
              </a:rPr>
            </a:br>
            <a:r>
              <a:rPr lang="ru-RU" altLang="ru-RU" sz="2000" dirty="0">
                <a:solidFill>
                  <a:srgbClr val="0070C0"/>
                </a:solidFill>
                <a:latin typeface="+mn-lt"/>
              </a:rPr>
              <a:t>(утверждена Распоряжение Правительства Российской Федерации</a:t>
            </a:r>
            <a:br>
              <a:rPr lang="ru-RU" altLang="ru-RU" sz="2000" dirty="0">
                <a:solidFill>
                  <a:srgbClr val="0070C0"/>
                </a:solidFill>
                <a:latin typeface="+mn-lt"/>
              </a:rPr>
            </a:br>
            <a:r>
              <a:rPr lang="ru-RU" altLang="ru-RU" sz="2000" dirty="0">
                <a:solidFill>
                  <a:srgbClr val="0070C0"/>
                </a:solidFill>
                <a:latin typeface="+mn-lt"/>
              </a:rPr>
              <a:t>от 28 апреля 2023 г. N 1105-р)</a:t>
            </a:r>
            <a:br>
              <a:rPr lang="ru-RU" altLang="ru-RU" sz="2800" b="1" dirty="0">
                <a:solidFill>
                  <a:srgbClr val="0070C0"/>
                </a:solidFill>
                <a:latin typeface="Arial Black" pitchFamily="34" charset="0"/>
              </a:rPr>
            </a:br>
            <a:endParaRPr lang="ru-RU" altLang="ru-RU" sz="2400" b="1" i="1" dirty="0">
              <a:latin typeface="Arial Black" pitchFamily="34" charset="0"/>
            </a:endParaRPr>
          </a:p>
        </p:txBody>
      </p:sp>
      <p:sp>
        <p:nvSpPr>
          <p:cNvPr id="2051" name="Текст 3">
            <a:extLst>
              <a:ext uri="{FF2B5EF4-FFF2-40B4-BE49-F238E27FC236}">
                <a16:creationId xmlns:a16="http://schemas.microsoft.com/office/drawing/2014/main" id="{5661A3EA-387A-BAA7-A952-B1CB8D7E1EED}"/>
              </a:ext>
            </a:extLst>
          </p:cNvPr>
          <p:cNvSpPr txBox="1">
            <a:spLocks/>
          </p:cNvSpPr>
          <p:nvPr/>
        </p:nvSpPr>
        <p:spPr bwMode="auto">
          <a:xfrm>
            <a:off x="777875" y="220663"/>
            <a:ext cx="1072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None/>
            </a:pPr>
            <a:r>
              <a:rPr lang="ru-RU" altLang="ru-RU" sz="1800" b="1">
                <a:solidFill>
                  <a:srgbClr val="C00000"/>
                </a:solidFill>
                <a:latin typeface="Century Gothic" panose="020B0502020202020204" pitchFamily="34" charset="0"/>
              </a:rPr>
              <a:t>Министерство образования и науки Самарской области</a:t>
            </a: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F48B53A6-9987-4FEB-4949-E14EA1C20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230188"/>
            <a:ext cx="121761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Текст 3">
            <a:extLst>
              <a:ext uri="{FF2B5EF4-FFF2-40B4-BE49-F238E27FC236}">
                <a16:creationId xmlns:a16="http://schemas.microsoft.com/office/drawing/2014/main" id="{818F9CED-E99F-5B63-62A8-9DCEBE37966A}"/>
              </a:ext>
            </a:extLst>
          </p:cNvPr>
          <p:cNvSpPr txBox="1">
            <a:spLocks/>
          </p:cNvSpPr>
          <p:nvPr/>
        </p:nvSpPr>
        <p:spPr bwMode="auto">
          <a:xfrm>
            <a:off x="674688" y="6053138"/>
            <a:ext cx="10729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2" charset="2"/>
              <a:buNone/>
            </a:pPr>
            <a:r>
              <a:rPr lang="ru-RU" altLang="ru-RU" sz="1600" b="1">
                <a:solidFill>
                  <a:srgbClr val="C00000"/>
                </a:solidFill>
                <a:latin typeface="Century Gothic" panose="020B0502020202020204" pitchFamily="34" charset="0"/>
              </a:rPr>
              <a:t>24.05.2023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4B9B754-13C9-8B22-5929-21E7E588C12B}"/>
              </a:ext>
            </a:extLst>
          </p:cNvPr>
          <p:cNvCxnSpPr/>
          <p:nvPr/>
        </p:nvCxnSpPr>
        <p:spPr>
          <a:xfrm flipV="1">
            <a:off x="1082675" y="5956300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777EB1E4-28BD-2B38-8B9E-88D372862826}"/>
              </a:ext>
            </a:extLst>
          </p:cNvPr>
          <p:cNvCxnSpPr/>
          <p:nvPr/>
        </p:nvCxnSpPr>
        <p:spPr>
          <a:xfrm flipV="1">
            <a:off x="1082675" y="6518275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B59E667-4925-FA47-3160-E40C0FA0B1C9}"/>
              </a:ext>
            </a:extLst>
          </p:cNvPr>
          <p:cNvCxnSpPr/>
          <p:nvPr/>
        </p:nvCxnSpPr>
        <p:spPr>
          <a:xfrm>
            <a:off x="1236663" y="671513"/>
            <a:ext cx="9707562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99AF60-1216-4215-4251-871A920E6476}"/>
              </a:ext>
            </a:extLst>
          </p:cNvPr>
          <p:cNvSpPr txBox="1"/>
          <p:nvPr/>
        </p:nvSpPr>
        <p:spPr>
          <a:xfrm>
            <a:off x="63500" y="4763"/>
            <a:ext cx="12057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ОСНОВНЫЕ ПРИНЦИПЫ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обеспечения информационной безопасности детей (ИБ)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E03069A-5D42-4E90-998B-6241463D35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375" y="896938"/>
          <a:ext cx="11752263" cy="55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A3ABD1D-9F24-AF06-6AF7-F59B5EEB8610}"/>
              </a:ext>
            </a:extLst>
          </p:cNvPr>
          <p:cNvCxnSpPr/>
          <p:nvPr/>
        </p:nvCxnSpPr>
        <p:spPr>
          <a:xfrm flipV="1">
            <a:off x="1082675" y="6518275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ACA8B37-C01A-C454-D39A-C7133838ADE8}"/>
              </a:ext>
            </a:extLst>
          </p:cNvPr>
          <p:cNvCxnSpPr/>
          <p:nvPr/>
        </p:nvCxnSpPr>
        <p:spPr>
          <a:xfrm>
            <a:off x="1236663" y="671513"/>
            <a:ext cx="9707562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5512A3-4057-4F93-7DBE-5E34061F0B55}"/>
              </a:ext>
            </a:extLst>
          </p:cNvPr>
          <p:cNvSpPr txBox="1"/>
          <p:nvPr/>
        </p:nvSpPr>
        <p:spPr>
          <a:xfrm>
            <a:off x="63500" y="4763"/>
            <a:ext cx="12057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ПРИОРИТЕТНЫЕ ЗАДАЧИ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обеспечения информационной безопасности детей (ИБ)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618B9FC-ADE8-7B5B-DD85-D3FCE6C897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9247" y="896938"/>
          <a:ext cx="11259391" cy="55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060004F-AC73-179F-596E-2AE5591D3BBC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896938"/>
          <a:ext cx="495300" cy="5421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803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42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02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04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7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1302" marR="91302" marT="45715" marB="457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72C0C13-B3E1-E8E7-0E34-252BD5541C67}"/>
              </a:ext>
            </a:extLst>
          </p:cNvPr>
          <p:cNvCxnSpPr/>
          <p:nvPr/>
        </p:nvCxnSpPr>
        <p:spPr>
          <a:xfrm flipV="1">
            <a:off x="1082675" y="6518275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37A2BC2-5CE8-4226-83B4-3D3E58EF16BD}"/>
              </a:ext>
            </a:extLst>
          </p:cNvPr>
          <p:cNvCxnSpPr/>
          <p:nvPr/>
        </p:nvCxnSpPr>
        <p:spPr>
          <a:xfrm>
            <a:off x="1236663" y="671513"/>
            <a:ext cx="9707562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F5BE926-6F74-7E8E-0467-1997B567F15E}"/>
              </a:ext>
            </a:extLst>
          </p:cNvPr>
          <p:cNvSpPr txBox="1"/>
          <p:nvPr/>
        </p:nvSpPr>
        <p:spPr>
          <a:xfrm>
            <a:off x="63500" y="4763"/>
            <a:ext cx="12057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ПРИОРИТЕТНЫЕ ЗАДАЧИ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обеспечения информационной безопасности детей (ИБ)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820793-AEBF-5604-772E-57449CC93B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9247" y="896938"/>
          <a:ext cx="11259391" cy="55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227D497-E523-7FEE-B8CD-69CADF77A723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896938"/>
          <a:ext cx="495300" cy="5437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541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9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8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88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88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9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9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16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95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7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18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7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91302" marR="91302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3A1D1374-CC88-7DB1-6A21-31A7B3F64910}"/>
              </a:ext>
            </a:extLst>
          </p:cNvPr>
          <p:cNvCxnSpPr/>
          <p:nvPr/>
        </p:nvCxnSpPr>
        <p:spPr>
          <a:xfrm flipV="1">
            <a:off x="1082675" y="6518275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5BAB629-A54D-5917-476F-33F038D3085D}"/>
              </a:ext>
            </a:extLst>
          </p:cNvPr>
          <p:cNvCxnSpPr/>
          <p:nvPr/>
        </p:nvCxnSpPr>
        <p:spPr>
          <a:xfrm>
            <a:off x="1236663" y="671513"/>
            <a:ext cx="9707562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36670F-EDC8-682A-D752-6B9AE2C57441}"/>
              </a:ext>
            </a:extLst>
          </p:cNvPr>
          <p:cNvSpPr txBox="1"/>
          <p:nvPr/>
        </p:nvSpPr>
        <p:spPr>
          <a:xfrm>
            <a:off x="63500" y="4763"/>
            <a:ext cx="12057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ПОКАЗАТЕЛИ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оценки состояния информационной безопасности детей (ИБ)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5FA7D18-03D2-AD0A-D861-0D8A2FF78D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842682"/>
          <a:ext cx="10515600" cy="555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9F0E250-FFF9-4DCB-808D-2791F16CBF85}"/>
              </a:ext>
            </a:extLst>
          </p:cNvPr>
          <p:cNvCxnSpPr/>
          <p:nvPr/>
        </p:nvCxnSpPr>
        <p:spPr>
          <a:xfrm flipV="1">
            <a:off x="1082675" y="6518275"/>
            <a:ext cx="102997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BDCBD7DB-618C-3EA4-E8AF-5E48D5AC5A90}"/>
              </a:ext>
            </a:extLst>
          </p:cNvPr>
          <p:cNvCxnSpPr/>
          <p:nvPr/>
        </p:nvCxnSpPr>
        <p:spPr>
          <a:xfrm>
            <a:off x="1236663" y="671513"/>
            <a:ext cx="9707562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AC25F05-A376-5DFD-E7CF-DA18CC9D89FA}"/>
              </a:ext>
            </a:extLst>
          </p:cNvPr>
          <p:cNvSpPr txBox="1"/>
          <p:nvPr/>
        </p:nvSpPr>
        <p:spPr>
          <a:xfrm>
            <a:off x="61913" y="188913"/>
            <a:ext cx="12057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Arial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7173" name="Объект 1">
            <a:extLst>
              <a:ext uri="{FF2B5EF4-FFF2-40B4-BE49-F238E27FC236}">
                <a16:creationId xmlns:a16="http://schemas.microsoft.com/office/drawing/2014/main" id="{2C5EA93B-2B0D-2A2C-3FEF-7F30A97D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815975"/>
            <a:ext cx="10655300" cy="5038725"/>
          </a:xfrm>
        </p:spPr>
        <p:txBody>
          <a:bodyPr/>
          <a:lstStyle/>
          <a:p>
            <a:r>
              <a:rPr lang="ru-RU" altLang="ru-RU" sz="2400"/>
              <a:t>Организовать формирование в каждой ОО плана мероприятий для всех категорий участников образовательного процесса, направленных на обеспечение информационной безопасности детей, в соответствии с приоритетными задачами государственной политики в области информационной безопасности детей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C00000"/>
                </a:solidFill>
              </a:rPr>
              <a:t>Срок: до 01.09.2023</a:t>
            </a:r>
          </a:p>
          <a:p>
            <a:endParaRPr lang="ru-RU" altLang="ru-RU" sz="2400"/>
          </a:p>
          <a:p>
            <a:r>
              <a:rPr lang="ru-RU" altLang="ru-RU" sz="2400"/>
              <a:t>Обеспечить контроль реализации мероприятий по приоритетным задачам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C00000"/>
                </a:solidFill>
              </a:rPr>
              <a:t>Срок: постоянно, отчет – 1 раз в полугодие</a:t>
            </a:r>
          </a:p>
          <a:p>
            <a:endParaRPr lang="ru-RU" altLang="ru-RU" sz="2400"/>
          </a:p>
          <a:p>
            <a:r>
              <a:rPr lang="ru-RU" altLang="ru-RU" sz="2400"/>
              <a:t>Провести анализ основных и дополнительных образовательных программ, реализуемых ОО («Цифровая гигиена», 7-9 кл. и др.)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altLang="ru-RU">
                <a:solidFill>
                  <a:srgbClr val="C00000"/>
                </a:solidFill>
              </a:rPr>
              <a:t>Срок: 01.07.2023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13577</TotalTime>
  <Words>789</Words>
  <Application>Microsoft Macintosh PowerPoint</Application>
  <PresentationFormat>Широкоэкранный</PresentationFormat>
  <Paragraphs>85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 Light</vt:lpstr>
      <vt:lpstr>Calibri</vt:lpstr>
      <vt:lpstr>Arial Black</vt:lpstr>
      <vt:lpstr>Century Gothic</vt:lpstr>
      <vt:lpstr>Wingdings 3</vt:lpstr>
      <vt:lpstr>Times New Roman</vt:lpstr>
      <vt:lpstr>Тема Office</vt:lpstr>
      <vt:lpstr> О Концепции информационной безопасности детей в Российской Федерации  (утверждена Распоряжение Правительства Российской Федерации от 28 апреля 2023 г. N 1105-р)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konst@gss.ru</dc:creator>
  <cp:lastModifiedBy>Виктор Акопьян</cp:lastModifiedBy>
  <cp:revision>2048</cp:revision>
  <cp:lastPrinted>2021-08-03T13:03:01Z</cp:lastPrinted>
  <dcterms:created xsi:type="dcterms:W3CDTF">2020-05-11T11:31:13Z</dcterms:created>
  <dcterms:modified xsi:type="dcterms:W3CDTF">2023-05-23T16:25:09Z</dcterms:modified>
</cp:coreProperties>
</file>