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BC13379-E9FF-4D11-9866-647972389EEA}" v="210" dt="2025-10-26T12:05:39.032"/>
    <p1510:client id="{59785525-DFE9-4340-BFAF-FA37381B9173}" v="195" dt="2025-10-27T12:24:48.905"/>
    <p1510:client id="{67FF935F-701B-478B-BB46-B211902069B2}" v="9" dt="2025-10-27T12:18:50.72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2" autoAdjust="0"/>
    <p:restoredTop sz="94660"/>
  </p:normalViewPr>
  <p:slideViewPr>
    <p:cSldViewPr snapToGrid="0">
      <p:cViewPr varScale="1">
        <p:scale>
          <a:sx n="89" d="100"/>
          <a:sy n="89" d="100"/>
        </p:scale>
        <p:origin x="84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FB779-270B-4192-84BA-A697F48306DC}" type="datetimeFigureOut">
              <a:rPr lang="ru-RU" smtClean="0"/>
              <a:t>27.10.2025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DC19C-03DA-4066-9FF7-D0BF1BC6D6F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10799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FB779-270B-4192-84BA-A697F48306DC}" type="datetimeFigureOut">
              <a:rPr lang="ru-RU" smtClean="0"/>
              <a:t>27.10.2025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DC19C-03DA-4066-9FF7-D0BF1BC6D6F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657274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FB779-270B-4192-84BA-A697F48306DC}" type="datetimeFigureOut">
              <a:rPr lang="ru-RU" smtClean="0"/>
              <a:t>27.10.2025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DC19C-03DA-4066-9FF7-D0BF1BC6D6F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122617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FB779-270B-4192-84BA-A697F48306DC}" type="datetimeFigureOut">
              <a:rPr lang="ru-RU" smtClean="0"/>
              <a:t>27.10.2025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DC19C-03DA-4066-9FF7-D0BF1BC6D6F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037117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FB779-270B-4192-84BA-A697F48306DC}" type="datetimeFigureOut">
              <a:rPr lang="ru-RU" smtClean="0"/>
              <a:t>27.10.2025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DC19C-03DA-4066-9FF7-D0BF1BC6D6F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763698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FB779-270B-4192-84BA-A697F48306DC}" type="datetimeFigureOut">
              <a:rPr lang="ru-RU" smtClean="0"/>
              <a:t>27.10.2025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DC19C-03DA-4066-9FF7-D0BF1BC6D6F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257622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FB779-270B-4192-84BA-A697F48306DC}" type="datetimeFigureOut">
              <a:rPr lang="ru-RU" smtClean="0"/>
              <a:t>27.10.2025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DC19C-03DA-4066-9FF7-D0BF1BC6D6F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80027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FB779-270B-4192-84BA-A697F48306DC}" type="datetimeFigureOut">
              <a:rPr lang="ru-RU" smtClean="0"/>
              <a:t>27.10.2025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DC19C-03DA-4066-9FF7-D0BF1BC6D6F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953355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FB779-270B-4192-84BA-A697F48306DC}" type="datetimeFigureOut">
              <a:rPr lang="ru-RU" smtClean="0"/>
              <a:t>27.10.2025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DC19C-03DA-4066-9FF7-D0BF1BC6D6F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887541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FB779-270B-4192-84BA-A697F48306DC}" type="datetimeFigureOut">
              <a:rPr lang="ru-RU" smtClean="0"/>
              <a:t>27.10.2025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DC19C-03DA-4066-9FF7-D0BF1BC6D6F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656952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FB779-270B-4192-84BA-A697F48306DC}" type="datetimeFigureOut">
              <a:rPr lang="ru-RU" smtClean="0"/>
              <a:t>27.10.2025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DC19C-03DA-4066-9FF7-D0BF1BC6D6F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341692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2FFB779-270B-4192-84BA-A697F48306DC}" type="datetimeFigureOut">
              <a:rPr lang="ru-RU" smtClean="0"/>
              <a:t>27.10.2025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85DC19C-03DA-4066-9FF7-D0BF1BC6D6F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549794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Изображение выглядит как самолет, Путешествие по воздуху, авиалайнер, Авиакомпания&#10;&#10;Содержимое, созданное искусственным интеллектом, может быть неверным.">
            <a:extLst>
              <a:ext uri="{FF2B5EF4-FFF2-40B4-BE49-F238E27FC236}">
                <a16:creationId xmlns:a16="http://schemas.microsoft.com/office/drawing/2014/main" id="{C29EA861-EF8A-EEB6-A0CC-FA4835CF319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500000">
            <a:off x="10019722" y="534264"/>
            <a:ext cx="2104120" cy="776516"/>
          </a:xfrm>
          <a:prstGeom prst="rect">
            <a:avLst/>
          </a:prstGeom>
        </p:spPr>
      </p:pic>
      <p:graphicFrame>
        <p:nvGraphicFramePr>
          <p:cNvPr id="6" name="Таблица 5">
            <a:extLst>
              <a:ext uri="{FF2B5EF4-FFF2-40B4-BE49-F238E27FC236}">
                <a16:creationId xmlns:a16="http://schemas.microsoft.com/office/drawing/2014/main" id="{488A390B-3414-8092-3D91-4D17A25B5BD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46859201"/>
              </p:ext>
            </p:extLst>
          </p:nvPr>
        </p:nvGraphicFramePr>
        <p:xfrm>
          <a:off x="1269999" y="1224642"/>
          <a:ext cx="9269852" cy="391098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889612">
                  <a:extLst>
                    <a:ext uri="{9D8B030D-6E8A-4147-A177-3AD203B41FA5}">
                      <a16:colId xmlns:a16="http://schemas.microsoft.com/office/drawing/2014/main" val="1458308587"/>
                    </a:ext>
                  </a:extLst>
                </a:gridCol>
                <a:gridCol w="7380240">
                  <a:extLst>
                    <a:ext uri="{9D8B030D-6E8A-4147-A177-3AD203B41FA5}">
                      <a16:colId xmlns:a16="http://schemas.microsoft.com/office/drawing/2014/main" val="3468383624"/>
                    </a:ext>
                  </a:extLst>
                </a:gridCol>
              </a:tblGrid>
              <a:tr h="782197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buNone/>
                      </a:pPr>
                      <a:r>
                        <a:rPr lang="ru-RU" sz="1400" dirty="0">
                          <a:effectLst/>
                        </a:rPr>
                        <a:t>11</a:t>
                      </a:r>
                      <a:r>
                        <a:rPr lang="ru-RU" dirty="0">
                          <a:effectLst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buNone/>
                      </a:pPr>
                      <a:endParaRPr lang="ru-RU" dirty="0">
                        <a:effectLst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03032722"/>
                  </a:ext>
                </a:extLst>
              </a:tr>
              <a:tr h="782197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buNone/>
                      </a:pPr>
                      <a:r>
                        <a:rPr lang="ru-RU" sz="1400" dirty="0">
                          <a:effectLst/>
                        </a:rPr>
                        <a:t>2</a:t>
                      </a:r>
                      <a:endParaRPr lang="ru-RU" dirty="0">
                        <a:effectLst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buNone/>
                      </a:pPr>
                      <a:endParaRPr lang="ru-RU" dirty="0">
                        <a:effectLst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05956149"/>
                  </a:ext>
                </a:extLst>
              </a:tr>
              <a:tr h="782197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buNone/>
                      </a:pPr>
                      <a:r>
                        <a:rPr lang="ru-RU" sz="1400" dirty="0">
                          <a:effectLst/>
                        </a:rPr>
                        <a:t>3</a:t>
                      </a:r>
                      <a:endParaRPr lang="ru-RU" dirty="0">
                        <a:effectLst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buNone/>
                      </a:pPr>
                      <a:endParaRPr lang="ru-RU" dirty="0">
                        <a:effectLst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50283197"/>
                  </a:ext>
                </a:extLst>
              </a:tr>
              <a:tr h="782197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buNone/>
                      </a:pPr>
                      <a:r>
                        <a:rPr lang="ru-RU" sz="1400" dirty="0">
                          <a:effectLst/>
                        </a:rPr>
                        <a:t>4</a:t>
                      </a:r>
                      <a:endParaRPr lang="ru-RU" dirty="0">
                        <a:effectLst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buNone/>
                      </a:pPr>
                      <a:endParaRPr lang="ru-RU" dirty="0">
                        <a:effectLst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61275100"/>
                  </a:ext>
                </a:extLst>
              </a:tr>
              <a:tr h="782197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buNone/>
                      </a:pPr>
                      <a:r>
                        <a:rPr lang="ru-RU" sz="1400" dirty="0">
                          <a:effectLst/>
                        </a:rPr>
                        <a:t>5</a:t>
                      </a:r>
                      <a:endParaRPr lang="ru-RU" dirty="0">
                        <a:effectLst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buNone/>
                      </a:pPr>
                      <a:endParaRPr lang="ru-RU" dirty="0">
                        <a:effectLst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52326597"/>
                  </a:ext>
                </a:extLst>
              </a:tr>
            </a:tbl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C14D1C07-70A0-4F90-D526-9F658FEF269F}"/>
              </a:ext>
            </a:extLst>
          </p:cNvPr>
          <p:cNvSpPr txBox="1"/>
          <p:nvPr/>
        </p:nvSpPr>
        <p:spPr>
          <a:xfrm>
            <a:off x="1891216" y="1386293"/>
            <a:ext cx="2743199" cy="64633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ru-RU" sz="3600" dirty="0"/>
              <a:t>1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D52DE27-CC27-EF04-31D1-C0960B7D8EA3}"/>
              </a:ext>
            </a:extLst>
          </p:cNvPr>
          <p:cNvSpPr txBox="1"/>
          <p:nvPr/>
        </p:nvSpPr>
        <p:spPr>
          <a:xfrm>
            <a:off x="3707490" y="1386293"/>
            <a:ext cx="5185774" cy="64633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ru-RU" sz="3600" dirty="0"/>
              <a:t>6 часов 9 минут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DF0DC82-2E79-1067-6DCE-66FCF8684430}"/>
              </a:ext>
            </a:extLst>
          </p:cNvPr>
          <p:cNvSpPr txBox="1"/>
          <p:nvPr/>
        </p:nvSpPr>
        <p:spPr>
          <a:xfrm>
            <a:off x="1891216" y="2033471"/>
            <a:ext cx="2743199" cy="64633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ru-RU" sz="3600" dirty="0"/>
              <a:t>2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8525A6B-5317-4330-395B-9B27F430F7EA}"/>
              </a:ext>
            </a:extLst>
          </p:cNvPr>
          <p:cNvSpPr txBox="1"/>
          <p:nvPr/>
        </p:nvSpPr>
        <p:spPr>
          <a:xfrm>
            <a:off x="1891216" y="2858100"/>
            <a:ext cx="2743199" cy="64633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ru-RU" sz="3600" dirty="0"/>
              <a:t>3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CB62CDB4-5692-C242-E188-789C75AC7464}"/>
              </a:ext>
            </a:extLst>
          </p:cNvPr>
          <p:cNvSpPr txBox="1"/>
          <p:nvPr/>
        </p:nvSpPr>
        <p:spPr>
          <a:xfrm>
            <a:off x="1891215" y="3661854"/>
            <a:ext cx="2743199" cy="64633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ru-RU" sz="3600" dirty="0"/>
              <a:t>4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AB801F5B-1759-AACD-A810-A865979891A3}"/>
              </a:ext>
            </a:extLst>
          </p:cNvPr>
          <p:cNvSpPr txBox="1"/>
          <p:nvPr/>
        </p:nvSpPr>
        <p:spPr>
          <a:xfrm>
            <a:off x="1891215" y="4496922"/>
            <a:ext cx="2743199" cy="64633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ru-RU" sz="3600" dirty="0"/>
              <a:t>5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93D60905-1CA2-3B6E-4BB3-BFA88E0B9587}"/>
              </a:ext>
            </a:extLst>
          </p:cNvPr>
          <p:cNvSpPr txBox="1"/>
          <p:nvPr/>
        </p:nvSpPr>
        <p:spPr>
          <a:xfrm>
            <a:off x="3703315" y="2029296"/>
            <a:ext cx="5185774" cy="64633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ru-RU" sz="3600" dirty="0"/>
              <a:t>16 часов 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58B88E15-1553-E078-2825-7E0AABD74868}"/>
              </a:ext>
            </a:extLst>
          </p:cNvPr>
          <p:cNvSpPr txBox="1"/>
          <p:nvPr/>
        </p:nvSpPr>
        <p:spPr>
          <a:xfrm>
            <a:off x="3709578" y="2860189"/>
            <a:ext cx="5185774" cy="64633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ru-RU" sz="3600" dirty="0"/>
              <a:t>3 часа 5 минут 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CF1A869B-816C-F946-1841-F14636EFD8AA}"/>
              </a:ext>
            </a:extLst>
          </p:cNvPr>
          <p:cNvSpPr txBox="1"/>
          <p:nvPr/>
        </p:nvSpPr>
        <p:spPr>
          <a:xfrm>
            <a:off x="3705403" y="3659767"/>
            <a:ext cx="5185774" cy="64633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ru-RU" sz="3600" dirty="0"/>
              <a:t>17 часов 10 минут 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2A2099D1-AEC5-8EC0-10F4-0580460CB3F1}"/>
              </a:ext>
            </a:extLst>
          </p:cNvPr>
          <p:cNvSpPr txBox="1"/>
          <p:nvPr/>
        </p:nvSpPr>
        <p:spPr>
          <a:xfrm>
            <a:off x="3711666" y="4490660"/>
            <a:ext cx="5185774" cy="64633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ru-RU" sz="3600" dirty="0"/>
              <a:t>12 часов 18 минут </a:t>
            </a:r>
          </a:p>
        </p:txBody>
      </p:sp>
    </p:spTree>
    <p:extLst>
      <p:ext uri="{BB962C8B-B14F-4D97-AF65-F5344CB8AC3E}">
        <p14:creationId xmlns:p14="http://schemas.microsoft.com/office/powerpoint/2010/main" val="13516515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4" grpId="0"/>
      <p:bldP spid="16" grpId="0"/>
      <p:bldP spid="18" grpId="0"/>
      <p:bldP spid="20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EC6694D-7B60-6D4D-4FD8-917EC57A50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1 группа</a:t>
            </a:r>
          </a:p>
        </p:txBody>
      </p:sp>
      <p:pic>
        <p:nvPicPr>
          <p:cNvPr id="4" name="Объект 3" descr="Изображение выглядит как еда, бутылка, напиток, пить&#10;&#10;Содержимое, созданное искусственным интеллектом, может быть неверным.">
            <a:extLst>
              <a:ext uri="{FF2B5EF4-FFF2-40B4-BE49-F238E27FC236}">
                <a16:creationId xmlns:a16="http://schemas.microsoft.com/office/drawing/2014/main" id="{D3B984E0-8316-F01C-E018-9B265C2CF0B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273385" y="95300"/>
            <a:ext cx="7110520" cy="4351338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8090F0DA-3BB2-9BD2-ADB4-7C225758D77E}"/>
              </a:ext>
            </a:extLst>
          </p:cNvPr>
          <p:cNvSpPr txBox="1"/>
          <p:nvPr/>
        </p:nvSpPr>
        <p:spPr>
          <a:xfrm>
            <a:off x="539850" y="4734595"/>
            <a:ext cx="8068016" cy="144655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ru-RU" sz="4400" dirty="0"/>
              <a:t>200 г + 100 г + 500 г =800 г</a:t>
            </a:r>
          </a:p>
          <a:p>
            <a:r>
              <a:rPr lang="ru-RU" sz="4400" dirty="0"/>
              <a:t>800 г &lt; 1 кг</a:t>
            </a:r>
          </a:p>
        </p:txBody>
      </p:sp>
    </p:spTree>
    <p:extLst>
      <p:ext uri="{BB962C8B-B14F-4D97-AF65-F5344CB8AC3E}">
        <p14:creationId xmlns:p14="http://schemas.microsoft.com/office/powerpoint/2010/main" val="22280403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4BF1281-5E3D-E9DA-B5BB-0483B90FD11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4142BDE-B9A2-1093-CCDD-E59628F7AE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2 группа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48A4E06-FDFB-DF37-B2CA-D61E8C178C55}"/>
              </a:ext>
            </a:extLst>
          </p:cNvPr>
          <p:cNvSpPr txBox="1"/>
          <p:nvPr/>
        </p:nvSpPr>
        <p:spPr>
          <a:xfrm>
            <a:off x="567392" y="4468354"/>
            <a:ext cx="8068016" cy="2123658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ru-RU" sz="4400" dirty="0"/>
              <a:t>400 г + 600 г + 50 г =1050 г </a:t>
            </a:r>
          </a:p>
          <a:p>
            <a:r>
              <a:rPr lang="ru-RU" sz="4400" dirty="0"/>
              <a:t>1050 г = 1 кг 50 г</a:t>
            </a:r>
          </a:p>
          <a:p>
            <a:r>
              <a:rPr lang="ru-RU" sz="4400" dirty="0"/>
              <a:t>1 кг 50 г &gt; 1 кг</a:t>
            </a:r>
          </a:p>
        </p:txBody>
      </p:sp>
      <p:pic>
        <p:nvPicPr>
          <p:cNvPr id="7" name="Объект 6" descr="Изображение выглядит как солнцезащитные очки, очки, защитные очки, аксессуар&#10;&#10;Содержимое, созданное искусственным интеллектом, может быть неверным.">
            <a:extLst>
              <a:ext uri="{FF2B5EF4-FFF2-40B4-BE49-F238E27FC236}">
                <a16:creationId xmlns:a16="http://schemas.microsoft.com/office/drawing/2014/main" id="{4B5A4C08-DAD5-0AED-E453-72B1F0FDC18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220655" y="584172"/>
            <a:ext cx="8862956" cy="36668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43746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66DD824-F3A6-B459-7916-F9B02B3FCAC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2FD2244-AD73-9099-851D-74F0AD7983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3 группа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D0D0DF8-87F4-4058-9520-591450183EF7}"/>
              </a:ext>
            </a:extLst>
          </p:cNvPr>
          <p:cNvSpPr txBox="1"/>
          <p:nvPr/>
        </p:nvSpPr>
        <p:spPr>
          <a:xfrm>
            <a:off x="567392" y="4468354"/>
            <a:ext cx="8068016" cy="144655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ru-RU" sz="4400" dirty="0"/>
              <a:t>200 г + 500 г + 30 г =730 г </a:t>
            </a:r>
          </a:p>
          <a:p>
            <a:r>
              <a:rPr lang="ru-RU" sz="4400" dirty="0"/>
              <a:t>730 г &lt; 1 кг</a:t>
            </a:r>
          </a:p>
        </p:txBody>
      </p:sp>
      <p:pic>
        <p:nvPicPr>
          <p:cNvPr id="6" name="Объект 5" descr="Изображение выглядит как текст, бутылка, пить, инструмент&#10;&#10;Содержимое, созданное искусственным интеллектом, может быть неверным.">
            <a:extLst>
              <a:ext uri="{FF2B5EF4-FFF2-40B4-BE49-F238E27FC236}">
                <a16:creationId xmlns:a16="http://schemas.microsoft.com/office/drawing/2014/main" id="{B220F828-2826-DC93-F97F-B1822177644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602242" y="264902"/>
            <a:ext cx="6494551" cy="43513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780748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Стандартная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Широкоэкранный</PresentationFormat>
  <Paragraphs>0</Paragraphs>
  <Slides>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Тема Office</vt:lpstr>
      <vt:lpstr>Презентация PowerPoint</vt:lpstr>
      <vt:lpstr>1 группа</vt:lpstr>
      <vt:lpstr>2 группа</vt:lpstr>
      <vt:lpstr>3 группа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85</cp:revision>
  <dcterms:created xsi:type="dcterms:W3CDTF">2025-10-26T11:51:45Z</dcterms:created>
  <dcterms:modified xsi:type="dcterms:W3CDTF">2025-10-27T12:25:21Z</dcterms:modified>
</cp:coreProperties>
</file>