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57" r:id="rId5"/>
    <p:sldId id="258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1258" y="2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28.10.2025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28.10.2025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4048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Государственное бюджетное образовательное учреждение средняя общеобразовательная школа №3 города Похвистнево городского округа Похвистнево Самарской области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268760"/>
            <a:ext cx="7406640" cy="1752600"/>
          </a:xfrm>
        </p:spPr>
        <p:txBody>
          <a:bodyPr/>
          <a:lstStyle/>
          <a:p>
            <a:pPr algn="ctr"/>
            <a:r>
              <a:rPr lang="ru-RU" dirty="0" smtClean="0"/>
              <a:t>Внеурочное занятие </a:t>
            </a:r>
          </a:p>
          <a:p>
            <a:pPr algn="ctr"/>
            <a:r>
              <a:rPr lang="ru-RU" dirty="0" smtClean="0"/>
              <a:t>Развитие читательской грамотности на основе работы с текстом художественного произведения басня И.А.Крылова «Лебедь, щука и рак»</a:t>
            </a:r>
            <a:endParaRPr lang="ru-RU" dirty="0"/>
          </a:p>
        </p:txBody>
      </p:sp>
      <p:pic>
        <p:nvPicPr>
          <p:cNvPr id="1026" name="Picture 2" descr="C:\Users\Татьяна\Desktop\chit.g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996952"/>
            <a:ext cx="4355976" cy="245503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12160" y="5805264"/>
            <a:ext cx="46440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Авторы: учителя начальных классов</a:t>
            </a:r>
            <a:br>
              <a:rPr lang="ru-RU" sz="1400" dirty="0" smtClean="0"/>
            </a:br>
            <a:r>
              <a:rPr lang="ru-RU" sz="1400" dirty="0" smtClean="0"/>
              <a:t>Прохорова Т.С.</a:t>
            </a:r>
            <a:br>
              <a:rPr lang="ru-RU" sz="1400" dirty="0" smtClean="0"/>
            </a:br>
            <a:r>
              <a:rPr lang="ru-RU" sz="1400" dirty="0" smtClean="0"/>
              <a:t>Самарина Е.В. </a:t>
            </a:r>
            <a:endParaRPr lang="ru-RU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esktop\daf5e08b-56de-5a1e-b2ee-899932fa44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807188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1330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в группах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 группа  - Блок «Творческий»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2 группа – Блок «Анализ и рассуждение»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Работа с устаревшими словами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124744"/>
            <a:ext cx="7498080" cy="4800600"/>
          </a:xfrm>
        </p:spPr>
        <p:txBody>
          <a:bodyPr>
            <a:noAutofit/>
          </a:bodyPr>
          <a:lstStyle/>
          <a:p>
            <a:pPr marL="425196" indent="-342900">
              <a:buAutoNum type="arabicPeriod"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«Лад»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— действовать совместно, не расходясь. Крылов пишет, что дело у трёх животных «на лад не пошло» — работа не стала ладной, то есть согласованной, синхронной. </a:t>
            </a:r>
          </a:p>
          <a:p>
            <a:pPr marL="425196" indent="-342900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Поклажа»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— уложенные для перевозки вещи, груз, багаж.</a:t>
            </a:r>
          </a:p>
          <a:p>
            <a:pPr marL="425196" indent="-342900">
              <a:buAutoNum type="arabicPeriod"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«Воз»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повозка или сани с кладью</a:t>
            </a:r>
          </a:p>
          <a:p>
            <a:pPr marL="425196" indent="-342900">
              <a:buAutoNum type="arabicPeriod"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«Впряглись»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— принялись за длительную, трудную работу.</a:t>
            </a:r>
          </a:p>
          <a:p>
            <a:pPr marL="425196" indent="-342900">
              <a:buAutoNum type="arabicPeriod"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«Ныне»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— теперь, в настоящее время.</a:t>
            </a:r>
          </a:p>
          <a:p>
            <a:pPr marL="425196" indent="-342900">
              <a:buAutoNum type="arabicPeriod"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«Из кожи лезут вон»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— усердствовать, стараться изо всех сил. </a:t>
            </a:r>
          </a:p>
          <a:p>
            <a:pPr marL="425196" indent="-342900">
              <a:buAutoNum type="arabicPeriod"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«И ныне там»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— на том же месте.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667" y="2249454"/>
            <a:ext cx="5715000" cy="427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1052736"/>
            <a:ext cx="63374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8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67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74</TotalTime>
  <Words>72</Words>
  <Application>Microsoft Office PowerPoint</Application>
  <PresentationFormat>Экран (4:3)</PresentationFormat>
  <Paragraphs>17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Солнцестояние</vt:lpstr>
      <vt:lpstr>Государственное бюджетное образовательное учреждение средняя общеобразовательная школа №3 города Похвистнево городского округа Похвистнево Самарской области</vt:lpstr>
      <vt:lpstr>Презентация PowerPoint</vt:lpstr>
      <vt:lpstr>Презентация PowerPoint</vt:lpstr>
      <vt:lpstr>Работа в группах</vt:lpstr>
      <vt:lpstr>Работа с устаревшими словами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образовательное учреждение средняя общеобразовательная школа №3 города Похвистнево городского округа Похвистнево Самарской области</dc:title>
  <dc:creator>ПК</dc:creator>
  <cp:lastModifiedBy>Asus</cp:lastModifiedBy>
  <cp:revision>10</cp:revision>
  <dcterms:created xsi:type="dcterms:W3CDTF">2025-10-27T08:33:06Z</dcterms:created>
  <dcterms:modified xsi:type="dcterms:W3CDTF">2025-10-28T09:57:14Z</dcterms:modified>
</cp:coreProperties>
</file>